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79" r:id="rId17"/>
    <p:sldId id="277" r:id="rId18"/>
    <p:sldId id="278" r:id="rId19"/>
    <p:sldId id="280" r:id="rId20"/>
    <p:sldId id="270" r:id="rId21"/>
    <p:sldId id="269" r:id="rId22"/>
    <p:sldId id="271" r:id="rId23"/>
    <p:sldId id="272" r:id="rId24"/>
    <p:sldId id="273" r:id="rId25"/>
    <p:sldId id="274" r:id="rId26"/>
    <p:sldId id="281" r:id="rId27"/>
    <p:sldId id="282" r:id="rId28"/>
    <p:sldId id="283" r:id="rId29"/>
    <p:sldId id="284" r:id="rId30"/>
    <p:sldId id="285" r:id="rId31"/>
    <p:sldId id="286"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77" d="100"/>
          <a:sy n="77" d="100"/>
        </p:scale>
        <p:origin x="-116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D4D1D-C161-4BFF-A284-B87F884D176B}" type="datetimeFigureOut">
              <a:rPr lang="fr-FR" smtClean="0"/>
              <a:pPr/>
              <a:t>28/09/2012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E7BD3-1C24-42FF-9053-18E7E81746C2}" type="slidenum">
              <a:rPr lang="fr-FR" smtClean="0"/>
              <a:pPr/>
              <a:t>‹N°›</a:t>
            </a:fld>
            <a:endParaRPr lang="fr-FR"/>
          </a:p>
        </p:txBody>
      </p:sp>
    </p:spTree>
    <p:extLst>
      <p:ext uri="{BB962C8B-B14F-4D97-AF65-F5344CB8AC3E}">
        <p14:creationId xmlns:p14="http://schemas.microsoft.com/office/powerpoint/2010/main" val="21996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A2E7BD3-1C24-42FF-9053-18E7E81746C2}"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AAD23-43F1-4810-844D-AFDFBEE955E1}"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EAAD23-43F1-4810-844D-AFDFBEE955E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B6EAAD23-43F1-4810-844D-AFDFBEE955E1}"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B6EAAD23-43F1-4810-844D-AFDFBEE955E1}"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AAD23-43F1-4810-844D-AFDFBEE955E1}"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DBA80BFF-6185-46EC-A490-7D7E112B33D8}" type="datetimeFigureOut">
              <a:rPr lang="fr-FR" smtClean="0"/>
              <a:pPr/>
              <a:t>28/09/2012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EAAD23-43F1-4810-844D-AFDFBEE955E1}"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B6EAAD23-43F1-4810-844D-AFDFBEE955E1}"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B6EAAD23-43F1-4810-844D-AFDFBEE955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AAD23-43F1-4810-844D-AFDFBEE955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AAD23-43F1-4810-844D-AFDFBEE955E1}"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BA80BFF-6185-46EC-A490-7D7E112B33D8}" type="datetimeFigureOut">
              <a:rPr lang="fr-FR" smtClean="0"/>
              <a:pPr/>
              <a:t>28/09/2012</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B6EAAD23-43F1-4810-844D-AFDFBEE955E1}"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DBA80BFF-6185-46EC-A490-7D7E112B33D8}" type="datetimeFigureOut">
              <a:rPr lang="fr-FR" smtClean="0"/>
              <a:pPr/>
              <a:t>28/09/2012</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BA80BFF-6185-46EC-A490-7D7E112B33D8}" type="datetimeFigureOut">
              <a:rPr lang="fr-FR" smtClean="0"/>
              <a:pPr/>
              <a:t>28/09/2012</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AAD23-43F1-4810-844D-AFDFBEE955E1}"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endParaRPr lang="fr-FR" sz="4400" dirty="0" smtClean="0"/>
          </a:p>
          <a:p>
            <a:r>
              <a:rPr lang="fr-FR" sz="4400" dirty="0" smtClean="0"/>
              <a:t>Séance N°2</a:t>
            </a:r>
            <a:endParaRPr lang="fr-FR" sz="4400" dirty="0"/>
          </a:p>
        </p:txBody>
      </p:sp>
      <p:sp>
        <p:nvSpPr>
          <p:cNvPr id="2" name="Titre 1"/>
          <p:cNvSpPr>
            <a:spLocks noGrp="1"/>
          </p:cNvSpPr>
          <p:nvPr>
            <p:ph type="ctrTitle"/>
          </p:nvPr>
        </p:nvSpPr>
        <p:spPr/>
        <p:txBody>
          <a:bodyPr>
            <a:normAutofit/>
          </a:bodyPr>
          <a:lstStyle/>
          <a:p>
            <a:r>
              <a:rPr lang="fr-FR" dirty="0" smtClean="0"/>
              <a:t/>
            </a:r>
            <a:br>
              <a:rPr lang="fr-FR" dirty="0" smtClean="0"/>
            </a:br>
            <a:r>
              <a:rPr lang="fr-FR" sz="6000" dirty="0" smtClean="0"/>
              <a:t>Prix Passerelle(s)</a:t>
            </a:r>
            <a:endParaRPr lang="fr-F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4400"/>
            <a:ext cx="2664296" cy="990600"/>
          </a:xfrm>
        </p:spPr>
        <p:txBody>
          <a:bodyPr/>
          <a:lstStyle/>
          <a:p>
            <a:r>
              <a:rPr lang="fr-FR" sz="3600" dirty="0" smtClean="0"/>
              <a:t>Image n°2</a:t>
            </a:r>
            <a:endParaRPr lang="fr-FR" sz="3600" dirty="0"/>
          </a:p>
        </p:txBody>
      </p:sp>
      <p:sp>
        <p:nvSpPr>
          <p:cNvPr id="3" name="Espace réservé du texte 2"/>
          <p:cNvSpPr>
            <a:spLocks noGrp="1"/>
          </p:cNvSpPr>
          <p:nvPr>
            <p:ph type="body" idx="2"/>
          </p:nvPr>
        </p:nvSpPr>
        <p:spPr>
          <a:xfrm>
            <a:off x="179512" y="4437112"/>
            <a:ext cx="2736304" cy="1689051"/>
          </a:xfrm>
        </p:spPr>
        <p:txBody>
          <a:bodyPr/>
          <a:lstStyle/>
          <a:p>
            <a:r>
              <a:rPr lang="fr-FR" sz="1800" b="1" dirty="0" smtClean="0"/>
              <a:t>Quelle </a:t>
            </a:r>
            <a:r>
              <a:rPr lang="fr-FR" sz="1800" b="1" dirty="0" smtClean="0"/>
              <a:t>histoire </a:t>
            </a:r>
            <a:r>
              <a:rPr lang="fr-FR" sz="1800" b="1" dirty="0" smtClean="0"/>
              <a:t>cette image m’inspire ?</a:t>
            </a:r>
          </a:p>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p:txBody>
      </p:sp>
      <p:pic>
        <p:nvPicPr>
          <p:cNvPr id="7" name="Image 6" descr="carcerales1.jpg"/>
          <p:cNvPicPr>
            <a:picLocks noChangeAspect="1"/>
          </p:cNvPicPr>
          <p:nvPr/>
        </p:nvPicPr>
        <p:blipFill>
          <a:blip r:embed="rId2" cstate="print"/>
          <a:stretch>
            <a:fillRect/>
          </a:stretch>
        </p:blipFill>
        <p:spPr>
          <a:xfrm>
            <a:off x="3339308" y="692696"/>
            <a:ext cx="5544616" cy="554461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4400"/>
            <a:ext cx="2664296" cy="990600"/>
          </a:xfrm>
        </p:spPr>
        <p:txBody>
          <a:bodyPr/>
          <a:lstStyle/>
          <a:p>
            <a:r>
              <a:rPr lang="fr-FR" sz="3600" dirty="0" smtClean="0"/>
              <a:t>Image n°3</a:t>
            </a:r>
            <a:endParaRPr lang="fr-FR" sz="3600" dirty="0"/>
          </a:p>
        </p:txBody>
      </p:sp>
      <p:sp>
        <p:nvSpPr>
          <p:cNvPr id="3" name="Espace réservé du texte 2"/>
          <p:cNvSpPr>
            <a:spLocks noGrp="1"/>
          </p:cNvSpPr>
          <p:nvPr>
            <p:ph type="body" idx="2"/>
          </p:nvPr>
        </p:nvSpPr>
        <p:spPr>
          <a:xfrm>
            <a:off x="251520" y="4437112"/>
            <a:ext cx="2664296" cy="1689051"/>
          </a:xfrm>
        </p:spPr>
        <p:txBody>
          <a:bodyPr/>
          <a:lstStyle/>
          <a:p>
            <a:pPr algn="ctr"/>
            <a:r>
              <a:rPr lang="fr-FR" b="1" dirty="0" smtClean="0"/>
              <a:t>Quelle </a:t>
            </a:r>
            <a:r>
              <a:rPr lang="fr-FR" b="1" dirty="0" smtClean="0"/>
              <a:t>histoire </a:t>
            </a:r>
            <a:r>
              <a:rPr lang="fr-FR" b="1" dirty="0" smtClean="0"/>
              <a:t>cette image m’inspire ?</a:t>
            </a:r>
            <a:endParaRPr lang="fr-FR" b="1"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p:txBody>
      </p:sp>
      <p:pic>
        <p:nvPicPr>
          <p:cNvPr id="6" name="Image 5" descr="mondedanslamain1.jpg"/>
          <p:cNvPicPr>
            <a:picLocks noChangeAspect="1"/>
          </p:cNvPicPr>
          <p:nvPr/>
        </p:nvPicPr>
        <p:blipFill>
          <a:blip r:embed="rId2" cstate="print"/>
          <a:stretch>
            <a:fillRect/>
          </a:stretch>
        </p:blipFill>
        <p:spPr>
          <a:xfrm>
            <a:off x="3867820" y="836712"/>
            <a:ext cx="3342819" cy="525658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4400"/>
            <a:ext cx="2664296" cy="990600"/>
          </a:xfrm>
        </p:spPr>
        <p:txBody>
          <a:bodyPr/>
          <a:lstStyle/>
          <a:p>
            <a:r>
              <a:rPr lang="fr-FR" sz="3600" dirty="0" smtClean="0"/>
              <a:t>Image n°4</a:t>
            </a:r>
            <a:endParaRPr lang="fr-FR" sz="3600" dirty="0"/>
          </a:p>
        </p:txBody>
      </p:sp>
      <p:sp>
        <p:nvSpPr>
          <p:cNvPr id="3" name="Espace réservé du texte 2"/>
          <p:cNvSpPr>
            <a:spLocks noGrp="1"/>
          </p:cNvSpPr>
          <p:nvPr>
            <p:ph type="body" idx="2"/>
          </p:nvPr>
        </p:nvSpPr>
        <p:spPr>
          <a:xfrm>
            <a:off x="179512" y="4437112"/>
            <a:ext cx="2664296" cy="1689051"/>
          </a:xfrm>
        </p:spPr>
        <p:txBody>
          <a:bodyPr/>
          <a:lstStyle/>
          <a:p>
            <a:r>
              <a:rPr lang="fr-FR" b="1" dirty="0" smtClean="0"/>
              <a:t>Quelle histoire, cette image m’inspire ?</a:t>
            </a:r>
          </a:p>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p:txBody>
      </p:sp>
      <p:pic>
        <p:nvPicPr>
          <p:cNvPr id="7" name="Image 6" descr="dernier-hiver1.jpg"/>
          <p:cNvPicPr>
            <a:picLocks noChangeAspect="1"/>
          </p:cNvPicPr>
          <p:nvPr/>
        </p:nvPicPr>
        <p:blipFill>
          <a:blip r:embed="rId2" cstate="print"/>
          <a:stretch>
            <a:fillRect/>
          </a:stretch>
        </p:blipFill>
        <p:spPr>
          <a:xfrm>
            <a:off x="4211960" y="836712"/>
            <a:ext cx="3382868" cy="538439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4400"/>
            <a:ext cx="2664296" cy="990600"/>
          </a:xfrm>
        </p:spPr>
        <p:txBody>
          <a:bodyPr/>
          <a:lstStyle/>
          <a:p>
            <a:r>
              <a:rPr lang="fr-FR" sz="3600" dirty="0" smtClean="0"/>
              <a:t>Image n°5</a:t>
            </a:r>
            <a:endParaRPr lang="fr-FR" sz="3600" dirty="0"/>
          </a:p>
        </p:txBody>
      </p:sp>
      <p:sp>
        <p:nvSpPr>
          <p:cNvPr id="3" name="Espace réservé du texte 2"/>
          <p:cNvSpPr>
            <a:spLocks noGrp="1"/>
          </p:cNvSpPr>
          <p:nvPr>
            <p:ph type="body" idx="2"/>
          </p:nvPr>
        </p:nvSpPr>
        <p:spPr>
          <a:xfrm>
            <a:off x="179512" y="4437112"/>
            <a:ext cx="2736304" cy="1689051"/>
          </a:xfrm>
        </p:spPr>
        <p:txBody>
          <a:bodyPr/>
          <a:lstStyle/>
          <a:p>
            <a:r>
              <a:rPr lang="fr-FR" b="1" dirty="0" smtClean="0"/>
              <a:t>Quelle </a:t>
            </a:r>
            <a:r>
              <a:rPr lang="fr-FR" b="1" dirty="0" smtClean="0"/>
              <a:t>histoire </a:t>
            </a:r>
            <a:r>
              <a:rPr lang="fr-FR" b="1" dirty="0" smtClean="0"/>
              <a:t>cette image m’inspire ?</a:t>
            </a:r>
          </a:p>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p:txBody>
      </p:sp>
      <p:pic>
        <p:nvPicPr>
          <p:cNvPr id="6" name="Image 5" descr="tom1.jpg"/>
          <p:cNvPicPr>
            <a:picLocks noChangeAspect="1"/>
          </p:cNvPicPr>
          <p:nvPr/>
        </p:nvPicPr>
        <p:blipFill>
          <a:blip r:embed="rId2" cstate="print"/>
          <a:stretch>
            <a:fillRect/>
          </a:stretch>
        </p:blipFill>
        <p:spPr>
          <a:xfrm>
            <a:off x="3995936" y="1052736"/>
            <a:ext cx="3203816" cy="51674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n°3</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endParaRPr lang="fr-FR" dirty="0" smtClean="0"/>
          </a:p>
          <a:p>
            <a:r>
              <a:rPr lang="fr-FR" dirty="0" smtClean="0"/>
              <a:t>Voici des extraits de 4</a:t>
            </a:r>
            <a:r>
              <a:rPr lang="fr-FR" baseline="30000" dirty="0" smtClean="0"/>
              <a:t>ème</a:t>
            </a:r>
            <a:r>
              <a:rPr lang="fr-FR" dirty="0" smtClean="0"/>
              <a:t> de couverture, </a:t>
            </a:r>
          </a:p>
          <a:p>
            <a:pPr>
              <a:buNone/>
            </a:pPr>
            <a:r>
              <a:rPr lang="fr-FR" dirty="0" smtClean="0"/>
              <a:t>				relie-les à l’image correspondante.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79512" y="1988840"/>
            <a:ext cx="792088" cy="923330"/>
          </a:xfrm>
          <a:prstGeom prst="rect">
            <a:avLst/>
          </a:prstGeom>
          <a:solidFill>
            <a:schemeClr val="lt1">
              <a:alpha val="0"/>
            </a:schemeClr>
          </a:solidFill>
          <a:ln cmpd="db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fr-F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3" name="Titre 22"/>
          <p:cNvSpPr>
            <a:spLocks noGrp="1"/>
          </p:cNvSpPr>
          <p:nvPr>
            <p:ph type="title"/>
          </p:nvPr>
        </p:nvSpPr>
        <p:spPr/>
        <p:txBody>
          <a:bodyPr/>
          <a:lstStyle/>
          <a:p>
            <a:endParaRPr lang="fr-FR" dirty="0"/>
          </a:p>
        </p:txBody>
      </p:sp>
      <p:sp>
        <p:nvSpPr>
          <p:cNvPr id="24"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smtClean="0">
                <a:ln>
                  <a:noFill/>
                </a:ln>
                <a:solidFill>
                  <a:srgbClr val="FFFFFF"/>
                </a:solidFill>
                <a:effectLst/>
                <a:uLnTx/>
                <a:uFillTx/>
                <a:latin typeface="+mj-lt"/>
                <a:ea typeface="+mj-ea"/>
                <a:cs typeface="+mj-cs"/>
              </a:rPr>
              <a:t>A		B		C		D	     E</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sp>
        <p:nvSpPr>
          <p:cNvPr id="25"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dirty="0" smtClean="0">
                <a:ln>
                  <a:noFill/>
                </a:ln>
                <a:solidFill>
                  <a:srgbClr val="FFFFFF"/>
                </a:solidFill>
                <a:effectLst/>
                <a:uLnTx/>
                <a:uFillTx/>
                <a:latin typeface="+mj-lt"/>
                <a:ea typeface="+mj-ea"/>
                <a:cs typeface="+mj-cs"/>
              </a:rPr>
              <a:t>A		B		C		D	    </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pic>
        <p:nvPicPr>
          <p:cNvPr id="26" name="Image 25" descr="argentina1.jpg"/>
          <p:cNvPicPr>
            <a:picLocks noChangeAspect="1"/>
          </p:cNvPicPr>
          <p:nvPr/>
        </p:nvPicPr>
        <p:blipFill>
          <a:blip r:embed="rId2" cstate="print"/>
          <a:stretch>
            <a:fillRect/>
          </a:stretch>
        </p:blipFill>
        <p:spPr>
          <a:xfrm>
            <a:off x="755576" y="188640"/>
            <a:ext cx="980127" cy="1602507"/>
          </a:xfrm>
          <a:prstGeom prst="rect">
            <a:avLst/>
          </a:prstGeom>
        </p:spPr>
      </p:pic>
      <p:pic>
        <p:nvPicPr>
          <p:cNvPr id="27" name="Image 26" descr="carcerales1.jpg"/>
          <p:cNvPicPr>
            <a:picLocks noChangeAspect="1"/>
          </p:cNvPicPr>
          <p:nvPr/>
        </p:nvPicPr>
        <p:blipFill>
          <a:blip r:embed="rId3" cstate="print"/>
          <a:srcRect l="16667" r="16667"/>
          <a:stretch>
            <a:fillRect/>
          </a:stretch>
        </p:blipFill>
        <p:spPr>
          <a:xfrm>
            <a:off x="2843808" y="188640"/>
            <a:ext cx="1008112" cy="1764196"/>
          </a:xfrm>
          <a:prstGeom prst="rect">
            <a:avLst/>
          </a:prstGeom>
        </p:spPr>
      </p:pic>
      <p:pic>
        <p:nvPicPr>
          <p:cNvPr id="28" name="Image 27" descr="dernier-hiver1.jpg"/>
          <p:cNvPicPr>
            <a:picLocks noChangeAspect="1"/>
          </p:cNvPicPr>
          <p:nvPr/>
        </p:nvPicPr>
        <p:blipFill>
          <a:blip r:embed="rId4" cstate="print"/>
          <a:stretch>
            <a:fillRect/>
          </a:stretch>
        </p:blipFill>
        <p:spPr>
          <a:xfrm>
            <a:off x="4644008" y="188640"/>
            <a:ext cx="950053" cy="1512168"/>
          </a:xfrm>
          <a:prstGeom prst="rect">
            <a:avLst/>
          </a:prstGeom>
        </p:spPr>
      </p:pic>
      <p:pic>
        <p:nvPicPr>
          <p:cNvPr id="29" name="Image 28" descr="mondedanslamain1.jpg"/>
          <p:cNvPicPr>
            <a:picLocks noChangeAspect="1"/>
          </p:cNvPicPr>
          <p:nvPr/>
        </p:nvPicPr>
        <p:blipFill>
          <a:blip r:embed="rId5" cstate="print"/>
          <a:stretch>
            <a:fillRect/>
          </a:stretch>
        </p:blipFill>
        <p:spPr>
          <a:xfrm>
            <a:off x="6300192" y="188640"/>
            <a:ext cx="1007426" cy="1584176"/>
          </a:xfrm>
          <a:prstGeom prst="rect">
            <a:avLst/>
          </a:prstGeom>
        </p:spPr>
      </p:pic>
      <p:pic>
        <p:nvPicPr>
          <p:cNvPr id="30" name="Image 29" descr="tom1.jpg"/>
          <p:cNvPicPr>
            <a:picLocks noChangeAspect="1"/>
          </p:cNvPicPr>
          <p:nvPr/>
        </p:nvPicPr>
        <p:blipFill>
          <a:blip r:embed="rId6" cstate="print"/>
          <a:stretch>
            <a:fillRect/>
          </a:stretch>
        </p:blipFill>
        <p:spPr>
          <a:xfrm>
            <a:off x="7812360" y="188640"/>
            <a:ext cx="955276" cy="1540768"/>
          </a:xfrm>
          <a:prstGeom prst="rect">
            <a:avLst/>
          </a:prstGeom>
        </p:spPr>
      </p:pic>
      <p:sp>
        <p:nvSpPr>
          <p:cNvPr id="31" name="Rectangle 30"/>
          <p:cNvSpPr/>
          <p:nvPr/>
        </p:nvSpPr>
        <p:spPr>
          <a:xfrm>
            <a:off x="1187624" y="3140968"/>
            <a:ext cx="6768752" cy="2246769"/>
          </a:xfrm>
          <a:prstGeom prst="rect">
            <a:avLst/>
          </a:prstGeom>
        </p:spPr>
        <p:txBody>
          <a:bodyPr wrap="square">
            <a:spAutoFit/>
          </a:bodyPr>
          <a:lstStyle/>
          <a:p>
            <a:pPr algn="just"/>
            <a:r>
              <a:rPr lang="fr-FR" sz="2000" dirty="0" smtClean="0"/>
              <a:t>Un ciel de sang. </a:t>
            </a:r>
          </a:p>
          <a:p>
            <a:pPr algn="just"/>
            <a:endParaRPr lang="fr-FR" sz="2000" dirty="0" smtClean="0"/>
          </a:p>
          <a:p>
            <a:pPr algn="just"/>
            <a:r>
              <a:rPr lang="fr-FR" sz="2000" dirty="0" smtClean="0"/>
              <a:t>De la neige à perte de vue.</a:t>
            </a:r>
          </a:p>
          <a:p>
            <a:pPr algn="just"/>
            <a:r>
              <a:rPr lang="fr-FR" sz="2000" dirty="0" smtClean="0"/>
              <a:t> </a:t>
            </a:r>
          </a:p>
          <a:p>
            <a:pPr algn="just"/>
            <a:r>
              <a:rPr lang="fr-FR" sz="2000" dirty="0" smtClean="0"/>
              <a:t>Et une forêt de pins.</a:t>
            </a:r>
          </a:p>
          <a:p>
            <a:pPr algn="just"/>
            <a:endParaRPr lang="fr-FR" sz="2000" dirty="0" smtClean="0"/>
          </a:p>
          <a:p>
            <a:pPr algn="just"/>
            <a:r>
              <a:rPr lang="fr-FR" sz="2000" dirty="0" smtClean="0"/>
              <a:t>Des pins qui dévorent tout.</a:t>
            </a:r>
            <a:endParaRPr lang="fr-F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539552" y="2852936"/>
            <a:ext cx="8064896" cy="3528392"/>
          </a:xfrm>
        </p:spPr>
        <p:txBody>
          <a:bodyPr>
            <a:normAutofit/>
          </a:bodyPr>
          <a:lstStyle/>
          <a:p>
            <a:pPr algn="l"/>
            <a:r>
              <a:rPr lang="fr-FR" dirty="0" smtClean="0"/>
              <a:t> </a:t>
            </a:r>
            <a:endParaRPr lang="fr-FR" dirty="0"/>
          </a:p>
        </p:txBody>
      </p:sp>
      <p:sp>
        <p:nvSpPr>
          <p:cNvPr id="22" name="Titre 21"/>
          <p:cNvSpPr>
            <a:spLocks noGrp="1"/>
          </p:cNvSpPr>
          <p:nvPr>
            <p:ph type="title"/>
          </p:nvPr>
        </p:nvSpPr>
        <p:spPr/>
        <p:txBody>
          <a:bodyPr/>
          <a:lstStyle/>
          <a:p>
            <a:endParaRPr lang="fr-FR" dirty="0"/>
          </a:p>
        </p:txBody>
      </p:sp>
      <p:sp>
        <p:nvSpPr>
          <p:cNvPr id="23" name="Titre 2"/>
          <p:cNvSpPr txBox="1">
            <a:spLocks/>
          </p:cNvSpPr>
          <p:nvPr/>
        </p:nvSpPr>
        <p:spPr>
          <a:xfrm>
            <a:off x="251520" y="-171400"/>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smtClean="0">
                <a:ln>
                  <a:noFill/>
                </a:ln>
                <a:solidFill>
                  <a:srgbClr val="FFFFFF"/>
                </a:solidFill>
                <a:effectLst/>
                <a:uLnTx/>
                <a:uFillTx/>
                <a:latin typeface="+mj-lt"/>
                <a:ea typeface="+mj-ea"/>
                <a:cs typeface="+mj-cs"/>
              </a:rPr>
              <a:t>A		B		C		D	     E</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pic>
        <p:nvPicPr>
          <p:cNvPr id="24" name="Image 23" descr="argentina1.jpg"/>
          <p:cNvPicPr>
            <a:picLocks noChangeAspect="1"/>
          </p:cNvPicPr>
          <p:nvPr/>
        </p:nvPicPr>
        <p:blipFill>
          <a:blip r:embed="rId2" cstate="print"/>
          <a:stretch>
            <a:fillRect/>
          </a:stretch>
        </p:blipFill>
        <p:spPr>
          <a:xfrm>
            <a:off x="827584" y="260648"/>
            <a:ext cx="980127" cy="1602507"/>
          </a:xfrm>
          <a:prstGeom prst="rect">
            <a:avLst/>
          </a:prstGeom>
        </p:spPr>
      </p:pic>
      <p:pic>
        <p:nvPicPr>
          <p:cNvPr id="25" name="Image 24" descr="carcerales1.jpg"/>
          <p:cNvPicPr>
            <a:picLocks noChangeAspect="1"/>
          </p:cNvPicPr>
          <p:nvPr/>
        </p:nvPicPr>
        <p:blipFill>
          <a:blip r:embed="rId3" cstate="print"/>
          <a:srcRect l="16667" r="16667"/>
          <a:stretch>
            <a:fillRect/>
          </a:stretch>
        </p:blipFill>
        <p:spPr>
          <a:xfrm>
            <a:off x="2915816" y="260648"/>
            <a:ext cx="1008112" cy="1764196"/>
          </a:xfrm>
          <a:prstGeom prst="rect">
            <a:avLst/>
          </a:prstGeom>
        </p:spPr>
      </p:pic>
      <p:pic>
        <p:nvPicPr>
          <p:cNvPr id="26" name="Image 25" descr="dernier-hiver1.jpg"/>
          <p:cNvPicPr>
            <a:picLocks noChangeAspect="1"/>
          </p:cNvPicPr>
          <p:nvPr/>
        </p:nvPicPr>
        <p:blipFill>
          <a:blip r:embed="rId4" cstate="print"/>
          <a:stretch>
            <a:fillRect/>
          </a:stretch>
        </p:blipFill>
        <p:spPr>
          <a:xfrm>
            <a:off x="4716016" y="260648"/>
            <a:ext cx="950053" cy="1512168"/>
          </a:xfrm>
          <a:prstGeom prst="rect">
            <a:avLst/>
          </a:prstGeom>
        </p:spPr>
      </p:pic>
      <p:pic>
        <p:nvPicPr>
          <p:cNvPr id="27" name="Image 26" descr="mondedanslamain1.jpg"/>
          <p:cNvPicPr>
            <a:picLocks noChangeAspect="1"/>
          </p:cNvPicPr>
          <p:nvPr/>
        </p:nvPicPr>
        <p:blipFill>
          <a:blip r:embed="rId5" cstate="print"/>
          <a:stretch>
            <a:fillRect/>
          </a:stretch>
        </p:blipFill>
        <p:spPr>
          <a:xfrm>
            <a:off x="6300192" y="260648"/>
            <a:ext cx="1007426" cy="1584176"/>
          </a:xfrm>
          <a:prstGeom prst="rect">
            <a:avLst/>
          </a:prstGeom>
        </p:spPr>
      </p:pic>
      <p:pic>
        <p:nvPicPr>
          <p:cNvPr id="28" name="Image 27" descr="tom1.jpg"/>
          <p:cNvPicPr>
            <a:picLocks noChangeAspect="1"/>
          </p:cNvPicPr>
          <p:nvPr/>
        </p:nvPicPr>
        <p:blipFill>
          <a:blip r:embed="rId6" cstate="print"/>
          <a:stretch>
            <a:fillRect/>
          </a:stretch>
        </p:blipFill>
        <p:spPr>
          <a:xfrm>
            <a:off x="7884368" y="260648"/>
            <a:ext cx="955276" cy="1540768"/>
          </a:xfrm>
          <a:prstGeom prst="rect">
            <a:avLst/>
          </a:prstGeom>
        </p:spPr>
      </p:pic>
      <p:sp>
        <p:nvSpPr>
          <p:cNvPr id="29" name="Rectangle 28"/>
          <p:cNvSpPr/>
          <p:nvPr/>
        </p:nvSpPr>
        <p:spPr>
          <a:xfrm>
            <a:off x="179512" y="1988840"/>
            <a:ext cx="792088" cy="923330"/>
          </a:xfrm>
          <a:prstGeom prst="rect">
            <a:avLst/>
          </a:prstGeom>
          <a:solidFill>
            <a:schemeClr val="lt1">
              <a:alpha val="0"/>
            </a:schemeClr>
          </a:solidFill>
          <a:ln cmpd="db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fr-F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1" name="Rectangle 30"/>
          <p:cNvSpPr/>
          <p:nvPr/>
        </p:nvSpPr>
        <p:spPr>
          <a:xfrm>
            <a:off x="1187624" y="3140968"/>
            <a:ext cx="6768752" cy="2246769"/>
          </a:xfrm>
          <a:prstGeom prst="rect">
            <a:avLst/>
          </a:prstGeom>
        </p:spPr>
        <p:txBody>
          <a:bodyPr wrap="square">
            <a:spAutoFit/>
          </a:bodyPr>
          <a:lstStyle/>
          <a:p>
            <a:pPr algn="just"/>
            <a:r>
              <a:rPr lang="fr-FR" sz="2000" dirty="0" smtClean="0"/>
              <a:t>La soirée s’annonce bien pour Rodrigues : fête de la musique, bière et rock’n’roll… Et puis ce concert avec Aurélie, qui semble ne chanter que pour lui.</a:t>
            </a:r>
          </a:p>
          <a:p>
            <a:pPr algn="just"/>
            <a:endParaRPr lang="fr-FR" sz="2000" dirty="0" smtClean="0"/>
          </a:p>
          <a:p>
            <a:pPr algn="just"/>
            <a:r>
              <a:rPr lang="fr-FR" sz="2000" dirty="0" smtClean="0"/>
              <a:t>Rodrigues est heureux.</a:t>
            </a:r>
          </a:p>
          <a:p>
            <a:pPr algn="just"/>
            <a:endParaRPr lang="fr-FR" sz="2000" dirty="0" smtClean="0"/>
          </a:p>
          <a:p>
            <a:pPr algn="just"/>
            <a:r>
              <a:rPr lang="fr-FR" sz="2000" dirty="0" smtClean="0"/>
              <a:t>Jusqu’au lendemain matin, où le cauchemar commence…</a:t>
            </a:r>
            <a:endParaRPr lang="fr-F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79512" y="1988840"/>
            <a:ext cx="792088" cy="923330"/>
          </a:xfrm>
          <a:prstGeom prst="rect">
            <a:avLst/>
          </a:prstGeom>
          <a:solidFill>
            <a:schemeClr val="lt1">
              <a:alpha val="0"/>
            </a:schemeClr>
          </a:solidFill>
          <a:ln cmpd="db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fr-F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2" name="Titre 21"/>
          <p:cNvSpPr>
            <a:spLocks noGrp="1"/>
          </p:cNvSpPr>
          <p:nvPr>
            <p:ph type="title"/>
          </p:nvPr>
        </p:nvSpPr>
        <p:spPr/>
        <p:txBody>
          <a:bodyPr/>
          <a:lstStyle/>
          <a:p>
            <a:endParaRPr lang="fr-FR"/>
          </a:p>
        </p:txBody>
      </p:sp>
      <p:sp>
        <p:nvSpPr>
          <p:cNvPr id="30"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smtClean="0">
                <a:ln>
                  <a:noFill/>
                </a:ln>
                <a:solidFill>
                  <a:srgbClr val="FFFFFF"/>
                </a:solidFill>
                <a:effectLst/>
                <a:uLnTx/>
                <a:uFillTx/>
                <a:latin typeface="+mj-lt"/>
                <a:ea typeface="+mj-ea"/>
                <a:cs typeface="+mj-cs"/>
              </a:rPr>
              <a:t>A		B		C		D	     E</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sp>
        <p:nvSpPr>
          <p:cNvPr id="31"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dirty="0" smtClean="0">
                <a:ln>
                  <a:noFill/>
                </a:ln>
                <a:solidFill>
                  <a:srgbClr val="FFFFFF"/>
                </a:solidFill>
                <a:effectLst/>
                <a:uLnTx/>
                <a:uFillTx/>
                <a:latin typeface="+mj-lt"/>
                <a:ea typeface="+mj-ea"/>
                <a:cs typeface="+mj-cs"/>
              </a:rPr>
              <a:t>A		B		C		D	    </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pic>
        <p:nvPicPr>
          <p:cNvPr id="32" name="Image 31" descr="argentina1.jpg"/>
          <p:cNvPicPr>
            <a:picLocks noChangeAspect="1"/>
          </p:cNvPicPr>
          <p:nvPr/>
        </p:nvPicPr>
        <p:blipFill>
          <a:blip r:embed="rId3" cstate="print"/>
          <a:stretch>
            <a:fillRect/>
          </a:stretch>
        </p:blipFill>
        <p:spPr>
          <a:xfrm>
            <a:off x="755576" y="188640"/>
            <a:ext cx="980127" cy="1602507"/>
          </a:xfrm>
          <a:prstGeom prst="rect">
            <a:avLst/>
          </a:prstGeom>
        </p:spPr>
      </p:pic>
      <p:pic>
        <p:nvPicPr>
          <p:cNvPr id="33" name="Image 32" descr="carcerales1.jpg"/>
          <p:cNvPicPr>
            <a:picLocks noChangeAspect="1"/>
          </p:cNvPicPr>
          <p:nvPr/>
        </p:nvPicPr>
        <p:blipFill>
          <a:blip r:embed="rId4" cstate="print"/>
          <a:srcRect l="16667" r="16667"/>
          <a:stretch>
            <a:fillRect/>
          </a:stretch>
        </p:blipFill>
        <p:spPr>
          <a:xfrm>
            <a:off x="2843808" y="188640"/>
            <a:ext cx="1008112" cy="1764196"/>
          </a:xfrm>
          <a:prstGeom prst="rect">
            <a:avLst/>
          </a:prstGeom>
        </p:spPr>
      </p:pic>
      <p:pic>
        <p:nvPicPr>
          <p:cNvPr id="34" name="Image 33" descr="dernier-hiver1.jpg"/>
          <p:cNvPicPr>
            <a:picLocks noChangeAspect="1"/>
          </p:cNvPicPr>
          <p:nvPr/>
        </p:nvPicPr>
        <p:blipFill>
          <a:blip r:embed="rId5" cstate="print"/>
          <a:stretch>
            <a:fillRect/>
          </a:stretch>
        </p:blipFill>
        <p:spPr>
          <a:xfrm>
            <a:off x="4644008" y="188640"/>
            <a:ext cx="950053" cy="1512168"/>
          </a:xfrm>
          <a:prstGeom prst="rect">
            <a:avLst/>
          </a:prstGeom>
        </p:spPr>
      </p:pic>
      <p:pic>
        <p:nvPicPr>
          <p:cNvPr id="35" name="Image 34" descr="mondedanslamain1.jpg"/>
          <p:cNvPicPr>
            <a:picLocks noChangeAspect="1"/>
          </p:cNvPicPr>
          <p:nvPr/>
        </p:nvPicPr>
        <p:blipFill>
          <a:blip r:embed="rId6" cstate="print"/>
          <a:stretch>
            <a:fillRect/>
          </a:stretch>
        </p:blipFill>
        <p:spPr>
          <a:xfrm>
            <a:off x="6300192" y="188640"/>
            <a:ext cx="1007426" cy="1584176"/>
          </a:xfrm>
          <a:prstGeom prst="rect">
            <a:avLst/>
          </a:prstGeom>
        </p:spPr>
      </p:pic>
      <p:pic>
        <p:nvPicPr>
          <p:cNvPr id="36" name="Image 35" descr="tom1.jpg"/>
          <p:cNvPicPr>
            <a:picLocks noChangeAspect="1"/>
          </p:cNvPicPr>
          <p:nvPr/>
        </p:nvPicPr>
        <p:blipFill>
          <a:blip r:embed="rId7" cstate="print"/>
          <a:stretch>
            <a:fillRect/>
          </a:stretch>
        </p:blipFill>
        <p:spPr>
          <a:xfrm>
            <a:off x="7812360" y="188640"/>
            <a:ext cx="955276" cy="1540768"/>
          </a:xfrm>
          <a:prstGeom prst="rect">
            <a:avLst/>
          </a:prstGeom>
        </p:spPr>
      </p:pic>
      <p:sp>
        <p:nvSpPr>
          <p:cNvPr id="37" name="Rectangle 36"/>
          <p:cNvSpPr/>
          <p:nvPr/>
        </p:nvSpPr>
        <p:spPr>
          <a:xfrm>
            <a:off x="1187624" y="3140968"/>
            <a:ext cx="6768752" cy="1631216"/>
          </a:xfrm>
          <a:prstGeom prst="rect">
            <a:avLst/>
          </a:prstGeom>
        </p:spPr>
        <p:txBody>
          <a:bodyPr wrap="square">
            <a:spAutoFit/>
          </a:bodyPr>
          <a:lstStyle/>
          <a:p>
            <a:pPr algn="just"/>
            <a:r>
              <a:rPr lang="fr-FR" sz="2000" dirty="0" smtClean="0"/>
              <a:t>Pierre a tout pour être heureux. Plutôt pas mal, même si trop timide avec les filles, il a seize ans, une sœur pleine d’humour, un père et une mère unis, une vie de rêve baignée par des études musicales à Versailles….</a:t>
            </a:r>
          </a:p>
          <a:p>
            <a:pPr algn="just"/>
            <a:r>
              <a:rPr lang="fr-FR" sz="2000" dirty="0" smtClean="0"/>
              <a:t>Enfin ça, c’était avant….</a:t>
            </a:r>
            <a:endParaRPr lang="fr-F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79512" y="-243408"/>
            <a:ext cx="8276456" cy="1080120"/>
          </a:xfrm>
        </p:spPr>
        <p:txBody>
          <a:bodyPr>
            <a:normAutofit/>
          </a:bodyPr>
          <a:lstStyle/>
          <a:p>
            <a:pPr algn="l"/>
            <a:r>
              <a:rPr lang="fr-FR" dirty="0" smtClean="0"/>
              <a:t>A		B		C		D	     E</a:t>
            </a:r>
            <a:endParaRPr lang="fr-FR" dirty="0"/>
          </a:p>
        </p:txBody>
      </p:sp>
      <p:sp>
        <p:nvSpPr>
          <p:cNvPr id="16" name="Rectangle 15"/>
          <p:cNvSpPr/>
          <p:nvPr/>
        </p:nvSpPr>
        <p:spPr>
          <a:xfrm>
            <a:off x="179512" y="1988840"/>
            <a:ext cx="792088" cy="923330"/>
          </a:xfrm>
          <a:prstGeom prst="rect">
            <a:avLst/>
          </a:prstGeom>
          <a:solidFill>
            <a:schemeClr val="lt1">
              <a:alpha val="0"/>
            </a:schemeClr>
          </a:solidFill>
          <a:ln cmpd="db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fr-F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dirty="0" smtClean="0">
                <a:ln>
                  <a:noFill/>
                </a:ln>
                <a:solidFill>
                  <a:srgbClr val="FFFFFF"/>
                </a:solidFill>
                <a:effectLst/>
                <a:uLnTx/>
                <a:uFillTx/>
                <a:latin typeface="+mj-lt"/>
                <a:ea typeface="+mj-ea"/>
                <a:cs typeface="+mj-cs"/>
              </a:rPr>
              <a:t>A		B		C		D	    </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pic>
        <p:nvPicPr>
          <p:cNvPr id="14" name="Image 13" descr="argentina1.jpg"/>
          <p:cNvPicPr>
            <a:picLocks noChangeAspect="1"/>
          </p:cNvPicPr>
          <p:nvPr/>
        </p:nvPicPr>
        <p:blipFill>
          <a:blip r:embed="rId2" cstate="print"/>
          <a:stretch>
            <a:fillRect/>
          </a:stretch>
        </p:blipFill>
        <p:spPr>
          <a:xfrm>
            <a:off x="755576" y="188640"/>
            <a:ext cx="980127" cy="1602507"/>
          </a:xfrm>
          <a:prstGeom prst="rect">
            <a:avLst/>
          </a:prstGeom>
        </p:spPr>
      </p:pic>
      <p:pic>
        <p:nvPicPr>
          <p:cNvPr id="17" name="Image 16" descr="carcerales1.jpg"/>
          <p:cNvPicPr>
            <a:picLocks noChangeAspect="1"/>
          </p:cNvPicPr>
          <p:nvPr/>
        </p:nvPicPr>
        <p:blipFill>
          <a:blip r:embed="rId3" cstate="print"/>
          <a:srcRect l="16667" r="16667"/>
          <a:stretch>
            <a:fillRect/>
          </a:stretch>
        </p:blipFill>
        <p:spPr>
          <a:xfrm>
            <a:off x="2843808" y="188640"/>
            <a:ext cx="1008112" cy="1764196"/>
          </a:xfrm>
          <a:prstGeom prst="rect">
            <a:avLst/>
          </a:prstGeom>
        </p:spPr>
      </p:pic>
      <p:pic>
        <p:nvPicPr>
          <p:cNvPr id="18" name="Image 17" descr="dernier-hiver1.jpg"/>
          <p:cNvPicPr>
            <a:picLocks noChangeAspect="1"/>
          </p:cNvPicPr>
          <p:nvPr/>
        </p:nvPicPr>
        <p:blipFill>
          <a:blip r:embed="rId4" cstate="print"/>
          <a:stretch>
            <a:fillRect/>
          </a:stretch>
        </p:blipFill>
        <p:spPr>
          <a:xfrm>
            <a:off x="4644008" y="188640"/>
            <a:ext cx="950053" cy="1512168"/>
          </a:xfrm>
          <a:prstGeom prst="rect">
            <a:avLst/>
          </a:prstGeom>
        </p:spPr>
      </p:pic>
      <p:pic>
        <p:nvPicPr>
          <p:cNvPr id="19" name="Image 18" descr="mondedanslamain1.jpg"/>
          <p:cNvPicPr>
            <a:picLocks noChangeAspect="1"/>
          </p:cNvPicPr>
          <p:nvPr/>
        </p:nvPicPr>
        <p:blipFill>
          <a:blip r:embed="rId5" cstate="print"/>
          <a:stretch>
            <a:fillRect/>
          </a:stretch>
        </p:blipFill>
        <p:spPr>
          <a:xfrm>
            <a:off x="6300192" y="188640"/>
            <a:ext cx="1007426" cy="1584176"/>
          </a:xfrm>
          <a:prstGeom prst="rect">
            <a:avLst/>
          </a:prstGeom>
        </p:spPr>
      </p:pic>
      <p:pic>
        <p:nvPicPr>
          <p:cNvPr id="20" name="Image 19" descr="tom1.jpg"/>
          <p:cNvPicPr>
            <a:picLocks noChangeAspect="1"/>
          </p:cNvPicPr>
          <p:nvPr/>
        </p:nvPicPr>
        <p:blipFill>
          <a:blip r:embed="rId6" cstate="print"/>
          <a:stretch>
            <a:fillRect/>
          </a:stretch>
        </p:blipFill>
        <p:spPr>
          <a:xfrm>
            <a:off x="7812360" y="188640"/>
            <a:ext cx="955276" cy="1540768"/>
          </a:xfrm>
          <a:prstGeom prst="rect">
            <a:avLst/>
          </a:prstGeom>
        </p:spPr>
      </p:pic>
      <p:sp>
        <p:nvSpPr>
          <p:cNvPr id="30" name="Rectangle 29"/>
          <p:cNvSpPr/>
          <p:nvPr/>
        </p:nvSpPr>
        <p:spPr>
          <a:xfrm>
            <a:off x="1187624" y="3140968"/>
            <a:ext cx="6768752" cy="2554545"/>
          </a:xfrm>
          <a:prstGeom prst="rect">
            <a:avLst/>
          </a:prstGeom>
        </p:spPr>
        <p:txBody>
          <a:bodyPr wrap="square">
            <a:spAutoFit/>
          </a:bodyPr>
          <a:lstStyle/>
          <a:p>
            <a:pPr algn="just"/>
            <a:r>
              <a:rPr lang="fr-FR" sz="2000" dirty="0" err="1" smtClean="0"/>
              <a:t>Joss</a:t>
            </a:r>
            <a:r>
              <a:rPr lang="fr-FR" sz="2000" dirty="0" smtClean="0"/>
              <a:t> vit avec son fils (11 ans) dans un mobil-home. Comme elle adore faire la fête et partir en week-end  avec ses copains celui-ci  se retrouve seul. Et il doit se débrouiller.  Pour manger, il va chaparder dans les potagers voisins… Un soir, en cherchant un nouveau jardin ou faire ses courses, il tombe sur Madeleine (quatre-vingt-treize ans), allongée au milieu de ses choux, en larmes parce qu’elle n’arrive pas à se relever.</a:t>
            </a:r>
            <a:endParaRPr lang="fr-F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539552" y="2852936"/>
            <a:ext cx="8064896" cy="3528392"/>
          </a:xfrm>
        </p:spPr>
        <p:txBody>
          <a:bodyPr>
            <a:normAutofit/>
          </a:bodyPr>
          <a:lstStyle/>
          <a:p>
            <a:pPr algn="just"/>
            <a:r>
              <a:rPr lang="fr-FR" dirty="0" smtClean="0"/>
              <a:t> </a:t>
            </a:r>
            <a:endParaRPr lang="fr-FR" dirty="0"/>
          </a:p>
        </p:txBody>
      </p:sp>
      <p:sp>
        <p:nvSpPr>
          <p:cNvPr id="16" name="Rectangle 15"/>
          <p:cNvSpPr/>
          <p:nvPr/>
        </p:nvSpPr>
        <p:spPr>
          <a:xfrm>
            <a:off x="179512" y="1988840"/>
            <a:ext cx="792088" cy="923330"/>
          </a:xfrm>
          <a:prstGeom prst="rect">
            <a:avLst/>
          </a:prstGeom>
          <a:solidFill>
            <a:schemeClr val="lt1">
              <a:alpha val="0"/>
            </a:schemeClr>
          </a:solidFill>
          <a:ln cmpd="db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fr-F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Titre 11"/>
          <p:cNvSpPr>
            <a:spLocks noGrp="1"/>
          </p:cNvSpPr>
          <p:nvPr>
            <p:ph type="title"/>
          </p:nvPr>
        </p:nvSpPr>
        <p:spPr/>
        <p:txBody>
          <a:bodyPr/>
          <a:lstStyle/>
          <a:p>
            <a:endParaRPr lang="fr-FR"/>
          </a:p>
        </p:txBody>
      </p:sp>
      <p:sp>
        <p:nvSpPr>
          <p:cNvPr id="14"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smtClean="0">
                <a:ln>
                  <a:noFill/>
                </a:ln>
                <a:solidFill>
                  <a:srgbClr val="FFFFFF"/>
                </a:solidFill>
                <a:effectLst/>
                <a:uLnTx/>
                <a:uFillTx/>
                <a:latin typeface="+mj-lt"/>
                <a:ea typeface="+mj-ea"/>
                <a:cs typeface="+mj-cs"/>
              </a:rPr>
              <a:t>A		B		C		D	     E</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sp>
        <p:nvSpPr>
          <p:cNvPr id="17" name="Titre 2"/>
          <p:cNvSpPr txBox="1">
            <a:spLocks/>
          </p:cNvSpPr>
          <p:nvPr/>
        </p:nvSpPr>
        <p:spPr>
          <a:xfrm>
            <a:off x="179512" y="-243408"/>
            <a:ext cx="8276456" cy="10801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200" b="0" i="0" u="none" strike="noStrike" kern="1200" cap="none" spc="0" normalizeH="0" baseline="0" noProof="0" dirty="0" smtClean="0">
                <a:ln>
                  <a:noFill/>
                </a:ln>
                <a:solidFill>
                  <a:srgbClr val="FFFFFF"/>
                </a:solidFill>
                <a:effectLst/>
                <a:uLnTx/>
                <a:uFillTx/>
                <a:latin typeface="+mj-lt"/>
                <a:ea typeface="+mj-ea"/>
                <a:cs typeface="+mj-cs"/>
              </a:rPr>
              <a:t>A		B		C		D	    </a:t>
            </a:r>
            <a:endParaRPr kumimoji="0" lang="fr-FR" sz="4200" b="0" i="0" u="none" strike="noStrike" kern="1200" cap="none" spc="0" normalizeH="0" baseline="0" noProof="0" dirty="0">
              <a:ln>
                <a:noFill/>
              </a:ln>
              <a:solidFill>
                <a:srgbClr val="FFFFFF"/>
              </a:solidFill>
              <a:effectLst/>
              <a:uLnTx/>
              <a:uFillTx/>
              <a:latin typeface="+mj-lt"/>
              <a:ea typeface="+mj-ea"/>
              <a:cs typeface="+mj-cs"/>
            </a:endParaRPr>
          </a:p>
        </p:txBody>
      </p:sp>
      <p:pic>
        <p:nvPicPr>
          <p:cNvPr id="18" name="Image 17" descr="argentina1.jpg"/>
          <p:cNvPicPr>
            <a:picLocks noChangeAspect="1"/>
          </p:cNvPicPr>
          <p:nvPr/>
        </p:nvPicPr>
        <p:blipFill>
          <a:blip r:embed="rId2" cstate="print"/>
          <a:stretch>
            <a:fillRect/>
          </a:stretch>
        </p:blipFill>
        <p:spPr>
          <a:xfrm>
            <a:off x="755576" y="188640"/>
            <a:ext cx="980127" cy="1602507"/>
          </a:xfrm>
          <a:prstGeom prst="rect">
            <a:avLst/>
          </a:prstGeom>
        </p:spPr>
      </p:pic>
      <p:pic>
        <p:nvPicPr>
          <p:cNvPr id="19" name="Image 18" descr="carcerales1.jpg"/>
          <p:cNvPicPr>
            <a:picLocks noChangeAspect="1"/>
          </p:cNvPicPr>
          <p:nvPr/>
        </p:nvPicPr>
        <p:blipFill>
          <a:blip r:embed="rId3" cstate="print"/>
          <a:srcRect l="16667" r="16667"/>
          <a:stretch>
            <a:fillRect/>
          </a:stretch>
        </p:blipFill>
        <p:spPr>
          <a:xfrm>
            <a:off x="2843808" y="188640"/>
            <a:ext cx="1008112" cy="1764196"/>
          </a:xfrm>
          <a:prstGeom prst="rect">
            <a:avLst/>
          </a:prstGeom>
        </p:spPr>
      </p:pic>
      <p:pic>
        <p:nvPicPr>
          <p:cNvPr id="20" name="Image 19" descr="dernier-hiver1.jpg"/>
          <p:cNvPicPr>
            <a:picLocks noChangeAspect="1"/>
          </p:cNvPicPr>
          <p:nvPr/>
        </p:nvPicPr>
        <p:blipFill>
          <a:blip r:embed="rId4" cstate="print"/>
          <a:stretch>
            <a:fillRect/>
          </a:stretch>
        </p:blipFill>
        <p:spPr>
          <a:xfrm>
            <a:off x="4644008" y="188640"/>
            <a:ext cx="950053" cy="1512168"/>
          </a:xfrm>
          <a:prstGeom prst="rect">
            <a:avLst/>
          </a:prstGeom>
        </p:spPr>
      </p:pic>
      <p:pic>
        <p:nvPicPr>
          <p:cNvPr id="21" name="Image 20" descr="mondedanslamain1.jpg"/>
          <p:cNvPicPr>
            <a:picLocks noChangeAspect="1"/>
          </p:cNvPicPr>
          <p:nvPr/>
        </p:nvPicPr>
        <p:blipFill>
          <a:blip r:embed="rId5" cstate="print"/>
          <a:stretch>
            <a:fillRect/>
          </a:stretch>
        </p:blipFill>
        <p:spPr>
          <a:xfrm>
            <a:off x="6300192" y="188640"/>
            <a:ext cx="1007426" cy="1584176"/>
          </a:xfrm>
          <a:prstGeom prst="rect">
            <a:avLst/>
          </a:prstGeom>
        </p:spPr>
      </p:pic>
      <p:pic>
        <p:nvPicPr>
          <p:cNvPr id="22" name="Image 21" descr="tom1.jpg"/>
          <p:cNvPicPr>
            <a:picLocks noChangeAspect="1"/>
          </p:cNvPicPr>
          <p:nvPr/>
        </p:nvPicPr>
        <p:blipFill>
          <a:blip r:embed="rId6" cstate="print"/>
          <a:stretch>
            <a:fillRect/>
          </a:stretch>
        </p:blipFill>
        <p:spPr>
          <a:xfrm>
            <a:off x="7812360" y="188640"/>
            <a:ext cx="955276" cy="1540768"/>
          </a:xfrm>
          <a:prstGeom prst="rect">
            <a:avLst/>
          </a:prstGeom>
        </p:spPr>
      </p:pic>
      <p:sp>
        <p:nvSpPr>
          <p:cNvPr id="23" name="Rectangle 22"/>
          <p:cNvSpPr/>
          <p:nvPr/>
        </p:nvSpPr>
        <p:spPr>
          <a:xfrm>
            <a:off x="1619672" y="2780928"/>
            <a:ext cx="5958408" cy="2554545"/>
          </a:xfrm>
          <a:prstGeom prst="rect">
            <a:avLst/>
          </a:prstGeom>
        </p:spPr>
        <p:txBody>
          <a:bodyPr wrap="square">
            <a:spAutoFit/>
          </a:bodyPr>
          <a:lstStyle/>
          <a:p>
            <a:pPr algn="just"/>
            <a:r>
              <a:rPr lang="fr-FR" sz="2000" dirty="0" smtClean="0"/>
              <a:t>C’est le récit d’une famille anéantie par l’ordre tortionnaire.</a:t>
            </a:r>
          </a:p>
          <a:p>
            <a:pPr algn="just"/>
            <a:endParaRPr lang="fr-FR" sz="2000" dirty="0" smtClean="0"/>
          </a:p>
          <a:p>
            <a:pPr algn="just"/>
            <a:r>
              <a:rPr lang="fr-FR" sz="2000" dirty="0" smtClean="0"/>
              <a:t>C’est l’enfant Ignacio, arraché à ses parents alors qu’il n’a que six ans.</a:t>
            </a:r>
          </a:p>
          <a:p>
            <a:pPr algn="just"/>
            <a:endParaRPr lang="fr-FR" sz="2000" dirty="0" smtClean="0"/>
          </a:p>
          <a:p>
            <a:pPr algn="just"/>
            <a:r>
              <a:rPr lang="fr-FR" sz="2000" dirty="0" smtClean="0"/>
              <a:t>Aujourd’hui, l’homme Ignacio se souvient. De tout alors il parle. Il nous parle. </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n°1</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Je pars d’un titre et j’imagine l’histoire : </a:t>
            </a:r>
          </a:p>
          <a:p>
            <a:endParaRPr lang="fr-FR" dirty="0" smtClean="0"/>
          </a:p>
          <a:p>
            <a:pPr>
              <a:buNone/>
            </a:pPr>
            <a:r>
              <a:rPr lang="fr-FR" dirty="0" smtClean="0"/>
              <a:t>		- Qu’est-ce que ce titre évoque pour moi ?</a:t>
            </a:r>
          </a:p>
          <a:p>
            <a:pPr>
              <a:buNone/>
            </a:pPr>
            <a:r>
              <a:rPr lang="fr-FR" dirty="0" smtClean="0"/>
              <a:t>		- Quels sentiments cela </a:t>
            </a:r>
            <a:r>
              <a:rPr lang="fr-FR" dirty="0" smtClean="0"/>
              <a:t>provoque </a:t>
            </a:r>
            <a:r>
              <a:rPr lang="fr-FR" dirty="0" smtClean="0"/>
              <a:t>?</a:t>
            </a:r>
          </a:p>
          <a:p>
            <a:pPr>
              <a:buNone/>
            </a:pPr>
            <a:r>
              <a:rPr lang="fr-FR" dirty="0" smtClean="0"/>
              <a:t>		</a:t>
            </a:r>
          </a:p>
          <a:p>
            <a:pPr>
              <a:buNone/>
            </a:pPr>
            <a:r>
              <a:rPr lang="fr-FR" dirty="0" smtClean="0"/>
              <a:t>	Bref, j’écris dix lignes par titre.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n°4</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r>
              <a:rPr lang="fr-FR" dirty="0" smtClean="0"/>
              <a:t>Afin de vérifier tes hypothèses ,</a:t>
            </a:r>
          </a:p>
          <a:p>
            <a:pPr>
              <a:buNone/>
            </a:pPr>
            <a:r>
              <a:rPr lang="fr-FR" dirty="0" smtClean="0"/>
              <a:t>			 associe un titre à une image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524000"/>
            <a:ext cx="8230688" cy="680864"/>
          </a:xfrm>
        </p:spPr>
        <p:txBody>
          <a:bodyPr/>
          <a:lstStyle/>
          <a:p>
            <a:r>
              <a:rPr lang="fr-FR" dirty="0" smtClean="0"/>
              <a:t>* Relie l’image au bon titre </a:t>
            </a:r>
            <a:endParaRPr lang="fr-FR" dirty="0"/>
          </a:p>
        </p:txBody>
      </p:sp>
      <p:sp>
        <p:nvSpPr>
          <p:cNvPr id="3" name="Espace réservé du texte 2"/>
          <p:cNvSpPr>
            <a:spLocks noGrp="1"/>
          </p:cNvSpPr>
          <p:nvPr>
            <p:ph type="body" sz="half" idx="3"/>
          </p:nvPr>
        </p:nvSpPr>
        <p:spPr>
          <a:xfrm>
            <a:off x="4791330" y="1524000"/>
            <a:ext cx="4041775" cy="104800"/>
          </a:xfrm>
        </p:spPr>
        <p:txBody>
          <a:bodyPr/>
          <a:lstStyle/>
          <a:p>
            <a:endParaRPr lang="fr-FR" dirty="0"/>
          </a:p>
        </p:txBody>
      </p:sp>
      <p:sp>
        <p:nvSpPr>
          <p:cNvPr id="5" name="Espace réservé du contenu 4"/>
          <p:cNvSpPr>
            <a:spLocks noGrp="1"/>
          </p:cNvSpPr>
          <p:nvPr>
            <p:ph sz="quarter" idx="4"/>
          </p:nvPr>
        </p:nvSpPr>
        <p:spPr>
          <a:xfrm>
            <a:off x="4572000" y="2276872"/>
            <a:ext cx="4572000" cy="4176464"/>
          </a:xfrm>
        </p:spPr>
        <p:txBody>
          <a:bodyPr>
            <a:normAutofit/>
          </a:bodyPr>
          <a:lstStyle/>
          <a:p>
            <a:pPr>
              <a:buNone/>
            </a:pPr>
            <a:endParaRPr lang="fr-FR" sz="1800" dirty="0" smtClean="0"/>
          </a:p>
          <a:p>
            <a:pPr>
              <a:buNone/>
            </a:pPr>
            <a:r>
              <a:rPr lang="fr-FR" dirty="0" smtClean="0"/>
              <a:t>A – Les Carcérales</a:t>
            </a:r>
          </a:p>
          <a:p>
            <a:pPr>
              <a:buNone/>
            </a:pPr>
            <a:r>
              <a:rPr lang="fr-FR" dirty="0" smtClean="0"/>
              <a:t>B – Le dernier Hiver</a:t>
            </a:r>
          </a:p>
          <a:p>
            <a:pPr>
              <a:buNone/>
            </a:pPr>
            <a:r>
              <a:rPr lang="fr-FR" dirty="0" smtClean="0"/>
              <a:t>C –Argentina, Argentina…</a:t>
            </a:r>
          </a:p>
          <a:p>
            <a:pPr>
              <a:buNone/>
            </a:pPr>
            <a:r>
              <a:rPr lang="fr-FR" dirty="0" smtClean="0"/>
              <a:t>D –Le monde dans la main</a:t>
            </a:r>
          </a:p>
          <a:p>
            <a:pPr>
              <a:buNone/>
            </a:pPr>
            <a:r>
              <a:rPr lang="fr-FR" dirty="0" smtClean="0"/>
              <a:t>E –Tom, petit Tom, tout petit homme, Tom</a:t>
            </a:r>
          </a:p>
          <a:p>
            <a:pPr>
              <a:buNone/>
            </a:pPr>
            <a:endParaRPr lang="fr-FR" dirty="0" smtClean="0"/>
          </a:p>
        </p:txBody>
      </p:sp>
      <p:sp>
        <p:nvSpPr>
          <p:cNvPr id="6" name="Titre 5"/>
          <p:cNvSpPr>
            <a:spLocks noGrp="1"/>
          </p:cNvSpPr>
          <p:nvPr>
            <p:ph type="title"/>
          </p:nvPr>
        </p:nvSpPr>
        <p:spPr/>
        <p:txBody>
          <a:bodyPr/>
          <a:lstStyle/>
          <a:p>
            <a:r>
              <a:rPr lang="fr-FR" dirty="0" smtClean="0"/>
              <a:t>Livre n°1</a:t>
            </a:r>
            <a:endParaRPr lang="fr-FR" dirty="0"/>
          </a:p>
        </p:txBody>
      </p:sp>
      <p:pic>
        <p:nvPicPr>
          <p:cNvPr id="8" name="Espace réservé du contenu 7" descr="argentina1.jpg"/>
          <p:cNvPicPr>
            <a:picLocks noGrp="1" noChangeAspect="1"/>
          </p:cNvPicPr>
          <p:nvPr>
            <p:ph sz="quarter" idx="2"/>
          </p:nvPr>
        </p:nvPicPr>
        <p:blipFill>
          <a:blip r:embed="rId2" cstate="print"/>
          <a:stretch>
            <a:fillRect/>
          </a:stretch>
        </p:blipFill>
        <p:spPr>
          <a:xfrm>
            <a:off x="1154947" y="2471738"/>
            <a:ext cx="2335130" cy="381793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524000"/>
            <a:ext cx="8230688" cy="680864"/>
          </a:xfrm>
        </p:spPr>
        <p:txBody>
          <a:bodyPr/>
          <a:lstStyle/>
          <a:p>
            <a:r>
              <a:rPr lang="fr-FR" dirty="0" smtClean="0"/>
              <a:t>* Relie l’image au bon titre </a:t>
            </a:r>
            <a:endParaRPr lang="fr-FR" dirty="0"/>
          </a:p>
        </p:txBody>
      </p:sp>
      <p:sp>
        <p:nvSpPr>
          <p:cNvPr id="3" name="Espace réservé du texte 2"/>
          <p:cNvSpPr>
            <a:spLocks noGrp="1"/>
          </p:cNvSpPr>
          <p:nvPr>
            <p:ph type="body" sz="half" idx="3"/>
          </p:nvPr>
        </p:nvSpPr>
        <p:spPr>
          <a:xfrm>
            <a:off x="4791330" y="1524000"/>
            <a:ext cx="4041775" cy="104800"/>
          </a:xfrm>
        </p:spPr>
        <p:txBody>
          <a:bodyPr/>
          <a:lstStyle/>
          <a:p>
            <a:endParaRPr lang="fr-FR" dirty="0"/>
          </a:p>
        </p:txBody>
      </p:sp>
      <p:sp>
        <p:nvSpPr>
          <p:cNvPr id="5" name="Espace réservé du contenu 4"/>
          <p:cNvSpPr>
            <a:spLocks noGrp="1"/>
          </p:cNvSpPr>
          <p:nvPr>
            <p:ph sz="quarter" idx="4"/>
          </p:nvPr>
        </p:nvSpPr>
        <p:spPr>
          <a:xfrm>
            <a:off x="4572000" y="2348881"/>
            <a:ext cx="4392488" cy="3960440"/>
          </a:xfrm>
        </p:spPr>
        <p:txBody>
          <a:bodyPr>
            <a:normAutofit/>
          </a:bodyPr>
          <a:lstStyle/>
          <a:p>
            <a:pPr>
              <a:buNone/>
            </a:pPr>
            <a:endParaRPr lang="fr-FR" sz="1800" dirty="0" smtClean="0"/>
          </a:p>
          <a:p>
            <a:pPr>
              <a:buNone/>
            </a:pPr>
            <a:r>
              <a:rPr lang="fr-FR" dirty="0" smtClean="0"/>
              <a:t>A – Les Carcérales</a:t>
            </a:r>
          </a:p>
          <a:p>
            <a:pPr>
              <a:buNone/>
            </a:pPr>
            <a:r>
              <a:rPr lang="fr-FR" dirty="0" smtClean="0"/>
              <a:t>B – Le dernier Hiver</a:t>
            </a:r>
          </a:p>
          <a:p>
            <a:pPr>
              <a:buNone/>
            </a:pPr>
            <a:r>
              <a:rPr lang="fr-FR" dirty="0" smtClean="0"/>
              <a:t>C –Argentina, Argentina…</a:t>
            </a:r>
          </a:p>
          <a:p>
            <a:pPr>
              <a:buNone/>
            </a:pPr>
            <a:r>
              <a:rPr lang="fr-FR" dirty="0" smtClean="0"/>
              <a:t>D –Le monde dans la main</a:t>
            </a:r>
          </a:p>
          <a:p>
            <a:pPr>
              <a:buNone/>
            </a:pPr>
            <a:r>
              <a:rPr lang="fr-FR" dirty="0" smtClean="0"/>
              <a:t>E –Tom, petit Tom, tout petit homme, Tom</a:t>
            </a:r>
          </a:p>
          <a:p>
            <a:endParaRPr lang="fr-FR" dirty="0" smtClean="0"/>
          </a:p>
        </p:txBody>
      </p:sp>
      <p:sp>
        <p:nvSpPr>
          <p:cNvPr id="6" name="Titre 5"/>
          <p:cNvSpPr>
            <a:spLocks noGrp="1"/>
          </p:cNvSpPr>
          <p:nvPr>
            <p:ph type="title"/>
          </p:nvPr>
        </p:nvSpPr>
        <p:spPr/>
        <p:txBody>
          <a:bodyPr/>
          <a:lstStyle/>
          <a:p>
            <a:r>
              <a:rPr lang="fr-FR" dirty="0" smtClean="0"/>
              <a:t>Livre n°2</a:t>
            </a:r>
            <a:endParaRPr lang="fr-FR" dirty="0"/>
          </a:p>
        </p:txBody>
      </p:sp>
      <p:pic>
        <p:nvPicPr>
          <p:cNvPr id="8" name="Espace réservé du contenu 7" descr="carcerales1.jpg"/>
          <p:cNvPicPr>
            <a:picLocks noGrp="1" noChangeAspect="1"/>
          </p:cNvPicPr>
          <p:nvPr>
            <p:ph sz="quarter" idx="2"/>
          </p:nvPr>
        </p:nvPicPr>
        <p:blipFill>
          <a:blip r:embed="rId2" cstate="print"/>
          <a:srcRect l="17205" t="5593" r="18956"/>
          <a:stretch>
            <a:fillRect/>
          </a:stretch>
        </p:blipFill>
        <p:spPr>
          <a:xfrm>
            <a:off x="1259632" y="2571002"/>
            <a:ext cx="2520280" cy="3727074"/>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524000"/>
            <a:ext cx="8230688" cy="680864"/>
          </a:xfrm>
        </p:spPr>
        <p:txBody>
          <a:bodyPr/>
          <a:lstStyle/>
          <a:p>
            <a:r>
              <a:rPr lang="fr-FR" dirty="0" smtClean="0"/>
              <a:t>* Relie l’image au bon titre </a:t>
            </a:r>
            <a:endParaRPr lang="fr-FR" dirty="0"/>
          </a:p>
        </p:txBody>
      </p:sp>
      <p:sp>
        <p:nvSpPr>
          <p:cNvPr id="3" name="Espace réservé du texte 2"/>
          <p:cNvSpPr>
            <a:spLocks noGrp="1"/>
          </p:cNvSpPr>
          <p:nvPr>
            <p:ph type="body" sz="half" idx="3"/>
          </p:nvPr>
        </p:nvSpPr>
        <p:spPr>
          <a:xfrm>
            <a:off x="4791330" y="1524000"/>
            <a:ext cx="4041775" cy="104800"/>
          </a:xfrm>
        </p:spPr>
        <p:txBody>
          <a:bodyPr/>
          <a:lstStyle/>
          <a:p>
            <a:endParaRPr lang="fr-FR" dirty="0"/>
          </a:p>
        </p:txBody>
      </p:sp>
      <p:sp>
        <p:nvSpPr>
          <p:cNvPr id="5" name="Espace réservé du contenu 4"/>
          <p:cNvSpPr>
            <a:spLocks noGrp="1"/>
          </p:cNvSpPr>
          <p:nvPr>
            <p:ph sz="quarter" idx="4"/>
          </p:nvPr>
        </p:nvSpPr>
        <p:spPr>
          <a:xfrm>
            <a:off x="4572000" y="2348881"/>
            <a:ext cx="4392488" cy="3960440"/>
          </a:xfrm>
        </p:spPr>
        <p:txBody>
          <a:bodyPr>
            <a:normAutofit/>
          </a:bodyPr>
          <a:lstStyle/>
          <a:p>
            <a:pPr>
              <a:buNone/>
            </a:pPr>
            <a:endParaRPr lang="fr-FR" sz="1800" dirty="0" smtClean="0"/>
          </a:p>
          <a:p>
            <a:pPr>
              <a:buNone/>
            </a:pPr>
            <a:r>
              <a:rPr lang="fr-FR" dirty="0" smtClean="0"/>
              <a:t>A – Les Carcérales</a:t>
            </a:r>
          </a:p>
          <a:p>
            <a:pPr>
              <a:buNone/>
            </a:pPr>
            <a:r>
              <a:rPr lang="fr-FR" dirty="0" smtClean="0"/>
              <a:t>B – Le dernier Hiver</a:t>
            </a:r>
          </a:p>
          <a:p>
            <a:pPr>
              <a:buNone/>
            </a:pPr>
            <a:r>
              <a:rPr lang="fr-FR" dirty="0" smtClean="0"/>
              <a:t>C –Argentina, Argentina…</a:t>
            </a:r>
          </a:p>
          <a:p>
            <a:pPr>
              <a:buNone/>
            </a:pPr>
            <a:r>
              <a:rPr lang="fr-FR" dirty="0" smtClean="0"/>
              <a:t>D –Le monde dans la main</a:t>
            </a:r>
          </a:p>
          <a:p>
            <a:pPr>
              <a:buNone/>
            </a:pPr>
            <a:r>
              <a:rPr lang="fr-FR" dirty="0" smtClean="0"/>
              <a:t>E –Tom, petit Tom, tout petit homme, Tom</a:t>
            </a:r>
          </a:p>
          <a:p>
            <a:pPr>
              <a:buNone/>
            </a:pPr>
            <a:endParaRPr lang="fr-FR" dirty="0" smtClean="0"/>
          </a:p>
        </p:txBody>
      </p:sp>
      <p:sp>
        <p:nvSpPr>
          <p:cNvPr id="6" name="Titre 5"/>
          <p:cNvSpPr>
            <a:spLocks noGrp="1"/>
          </p:cNvSpPr>
          <p:nvPr>
            <p:ph type="title"/>
          </p:nvPr>
        </p:nvSpPr>
        <p:spPr/>
        <p:txBody>
          <a:bodyPr/>
          <a:lstStyle/>
          <a:p>
            <a:r>
              <a:rPr lang="fr-FR" dirty="0" smtClean="0"/>
              <a:t>Livre n°3</a:t>
            </a:r>
            <a:endParaRPr lang="fr-FR" dirty="0"/>
          </a:p>
        </p:txBody>
      </p:sp>
      <p:pic>
        <p:nvPicPr>
          <p:cNvPr id="9" name="Espace réservé du contenu 8" descr="dernier-hiver1.jpg"/>
          <p:cNvPicPr>
            <a:picLocks noGrp="1" noChangeAspect="1"/>
          </p:cNvPicPr>
          <p:nvPr>
            <p:ph sz="quarter" idx="2"/>
          </p:nvPr>
        </p:nvPicPr>
        <p:blipFill>
          <a:blip r:embed="rId2" cstate="print"/>
          <a:stretch>
            <a:fillRect/>
          </a:stretch>
        </p:blipFill>
        <p:spPr>
          <a:xfrm>
            <a:off x="1123160" y="2471738"/>
            <a:ext cx="2398704" cy="3817937"/>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524000"/>
            <a:ext cx="8230688" cy="680864"/>
          </a:xfrm>
        </p:spPr>
        <p:txBody>
          <a:bodyPr/>
          <a:lstStyle/>
          <a:p>
            <a:r>
              <a:rPr lang="fr-FR" dirty="0" smtClean="0"/>
              <a:t>* Relie l’image au bon titre </a:t>
            </a:r>
            <a:endParaRPr lang="fr-FR" dirty="0"/>
          </a:p>
        </p:txBody>
      </p:sp>
      <p:sp>
        <p:nvSpPr>
          <p:cNvPr id="3" name="Espace réservé du texte 2"/>
          <p:cNvSpPr>
            <a:spLocks noGrp="1"/>
          </p:cNvSpPr>
          <p:nvPr>
            <p:ph type="body" sz="half" idx="3"/>
          </p:nvPr>
        </p:nvSpPr>
        <p:spPr>
          <a:xfrm>
            <a:off x="4791330" y="1524000"/>
            <a:ext cx="4041775" cy="104800"/>
          </a:xfrm>
        </p:spPr>
        <p:txBody>
          <a:bodyPr/>
          <a:lstStyle/>
          <a:p>
            <a:endParaRPr lang="fr-FR" dirty="0"/>
          </a:p>
        </p:txBody>
      </p:sp>
      <p:sp>
        <p:nvSpPr>
          <p:cNvPr id="5" name="Espace réservé du contenu 4"/>
          <p:cNvSpPr>
            <a:spLocks noGrp="1"/>
          </p:cNvSpPr>
          <p:nvPr>
            <p:ph sz="quarter" idx="4"/>
          </p:nvPr>
        </p:nvSpPr>
        <p:spPr>
          <a:xfrm>
            <a:off x="4572000" y="2348881"/>
            <a:ext cx="4392488" cy="3960440"/>
          </a:xfrm>
        </p:spPr>
        <p:txBody>
          <a:bodyPr>
            <a:normAutofit/>
          </a:bodyPr>
          <a:lstStyle/>
          <a:p>
            <a:pPr>
              <a:buNone/>
            </a:pPr>
            <a:endParaRPr lang="fr-FR" dirty="0" smtClean="0"/>
          </a:p>
          <a:p>
            <a:pPr>
              <a:buNone/>
            </a:pPr>
            <a:r>
              <a:rPr lang="fr-FR" dirty="0" smtClean="0"/>
              <a:t>A – Les Carcérales</a:t>
            </a:r>
          </a:p>
          <a:p>
            <a:pPr>
              <a:buNone/>
            </a:pPr>
            <a:r>
              <a:rPr lang="fr-FR" dirty="0" smtClean="0"/>
              <a:t>B – Le dernier Hiver</a:t>
            </a:r>
          </a:p>
          <a:p>
            <a:pPr>
              <a:buNone/>
            </a:pPr>
            <a:r>
              <a:rPr lang="fr-FR" dirty="0" smtClean="0"/>
              <a:t>C –Argentina, Argentina…</a:t>
            </a:r>
          </a:p>
          <a:p>
            <a:pPr>
              <a:buNone/>
            </a:pPr>
            <a:r>
              <a:rPr lang="fr-FR" dirty="0" smtClean="0"/>
              <a:t>D –Le monde dans la main</a:t>
            </a:r>
          </a:p>
          <a:p>
            <a:pPr>
              <a:buNone/>
            </a:pPr>
            <a:r>
              <a:rPr lang="fr-FR" dirty="0" smtClean="0"/>
              <a:t>E –Tom, petit Tom, tout petit homme, Tom</a:t>
            </a:r>
          </a:p>
          <a:p>
            <a:pPr>
              <a:buNone/>
            </a:pPr>
            <a:endParaRPr lang="fr-FR" dirty="0" smtClean="0"/>
          </a:p>
        </p:txBody>
      </p:sp>
      <p:sp>
        <p:nvSpPr>
          <p:cNvPr id="6" name="Titre 5"/>
          <p:cNvSpPr>
            <a:spLocks noGrp="1"/>
          </p:cNvSpPr>
          <p:nvPr>
            <p:ph type="title"/>
          </p:nvPr>
        </p:nvSpPr>
        <p:spPr/>
        <p:txBody>
          <a:bodyPr/>
          <a:lstStyle/>
          <a:p>
            <a:r>
              <a:rPr lang="fr-FR" dirty="0" smtClean="0"/>
              <a:t>Livre n°4</a:t>
            </a:r>
            <a:endParaRPr lang="fr-FR" dirty="0"/>
          </a:p>
        </p:txBody>
      </p:sp>
      <p:pic>
        <p:nvPicPr>
          <p:cNvPr id="8" name="Espace réservé du contenu 7" descr="mondedanslamain1.jpg"/>
          <p:cNvPicPr>
            <a:picLocks noGrp="1" noChangeAspect="1"/>
          </p:cNvPicPr>
          <p:nvPr>
            <p:ph sz="quarter" idx="2"/>
          </p:nvPr>
        </p:nvPicPr>
        <p:blipFill>
          <a:blip r:embed="rId2" cstate="print"/>
          <a:stretch>
            <a:fillRect/>
          </a:stretch>
        </p:blipFill>
        <p:spPr>
          <a:xfrm>
            <a:off x="1108542" y="2471738"/>
            <a:ext cx="2427941" cy="3817937"/>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524000"/>
            <a:ext cx="8230688" cy="680864"/>
          </a:xfrm>
        </p:spPr>
        <p:txBody>
          <a:bodyPr/>
          <a:lstStyle/>
          <a:p>
            <a:r>
              <a:rPr lang="fr-FR" dirty="0" smtClean="0"/>
              <a:t>* Relie l’image au bon titre </a:t>
            </a:r>
            <a:endParaRPr lang="fr-FR" dirty="0"/>
          </a:p>
        </p:txBody>
      </p:sp>
      <p:sp>
        <p:nvSpPr>
          <p:cNvPr id="3" name="Espace réservé du texte 2"/>
          <p:cNvSpPr>
            <a:spLocks noGrp="1"/>
          </p:cNvSpPr>
          <p:nvPr>
            <p:ph type="body" sz="half" idx="3"/>
          </p:nvPr>
        </p:nvSpPr>
        <p:spPr>
          <a:xfrm>
            <a:off x="4791330" y="1524000"/>
            <a:ext cx="4041775" cy="104800"/>
          </a:xfrm>
        </p:spPr>
        <p:txBody>
          <a:bodyPr/>
          <a:lstStyle/>
          <a:p>
            <a:endParaRPr lang="fr-FR" dirty="0"/>
          </a:p>
        </p:txBody>
      </p:sp>
      <p:sp>
        <p:nvSpPr>
          <p:cNvPr id="5" name="Espace réservé du contenu 4"/>
          <p:cNvSpPr>
            <a:spLocks noGrp="1"/>
          </p:cNvSpPr>
          <p:nvPr>
            <p:ph sz="quarter" idx="4"/>
          </p:nvPr>
        </p:nvSpPr>
        <p:spPr>
          <a:xfrm>
            <a:off x="4572000" y="2348881"/>
            <a:ext cx="4267200" cy="3960440"/>
          </a:xfrm>
        </p:spPr>
        <p:txBody>
          <a:bodyPr>
            <a:normAutofit/>
          </a:bodyPr>
          <a:lstStyle/>
          <a:p>
            <a:pPr>
              <a:buNone/>
            </a:pPr>
            <a:endParaRPr lang="fr-FR" sz="1800" dirty="0" smtClean="0"/>
          </a:p>
          <a:p>
            <a:pPr>
              <a:buNone/>
            </a:pPr>
            <a:r>
              <a:rPr lang="fr-FR" dirty="0" smtClean="0"/>
              <a:t>A – Les Carcérales</a:t>
            </a:r>
          </a:p>
          <a:p>
            <a:pPr>
              <a:buNone/>
            </a:pPr>
            <a:r>
              <a:rPr lang="fr-FR" dirty="0" smtClean="0"/>
              <a:t>B – Le dernier Hiver</a:t>
            </a:r>
          </a:p>
          <a:p>
            <a:pPr>
              <a:buNone/>
            </a:pPr>
            <a:r>
              <a:rPr lang="fr-FR" dirty="0" smtClean="0"/>
              <a:t>C –Argentina, Argentina…</a:t>
            </a:r>
          </a:p>
          <a:p>
            <a:pPr>
              <a:buNone/>
            </a:pPr>
            <a:r>
              <a:rPr lang="fr-FR" dirty="0" smtClean="0"/>
              <a:t>D –Le monde dans la main</a:t>
            </a:r>
          </a:p>
          <a:p>
            <a:pPr>
              <a:buNone/>
            </a:pPr>
            <a:r>
              <a:rPr lang="fr-FR" dirty="0" smtClean="0"/>
              <a:t>E –Tom, petit Tom, tout petit homme, Tom</a:t>
            </a:r>
          </a:p>
          <a:p>
            <a:endParaRPr lang="fr-FR" dirty="0" smtClean="0"/>
          </a:p>
        </p:txBody>
      </p:sp>
      <p:sp>
        <p:nvSpPr>
          <p:cNvPr id="6" name="Titre 5"/>
          <p:cNvSpPr>
            <a:spLocks noGrp="1"/>
          </p:cNvSpPr>
          <p:nvPr>
            <p:ph type="title"/>
          </p:nvPr>
        </p:nvSpPr>
        <p:spPr/>
        <p:txBody>
          <a:bodyPr/>
          <a:lstStyle/>
          <a:p>
            <a:r>
              <a:rPr lang="fr-FR" dirty="0" smtClean="0"/>
              <a:t>Livre n°5</a:t>
            </a:r>
            <a:endParaRPr lang="fr-FR" dirty="0"/>
          </a:p>
        </p:txBody>
      </p:sp>
      <p:pic>
        <p:nvPicPr>
          <p:cNvPr id="9" name="Espace réservé du contenu 8" descr="tom1.jpg"/>
          <p:cNvPicPr>
            <a:picLocks noGrp="1" noChangeAspect="1"/>
          </p:cNvPicPr>
          <p:nvPr>
            <p:ph sz="quarter" idx="2"/>
          </p:nvPr>
        </p:nvPicPr>
        <p:blipFill>
          <a:blip r:embed="rId2" cstate="print"/>
          <a:stretch>
            <a:fillRect/>
          </a:stretch>
        </p:blipFill>
        <p:spPr>
          <a:xfrm>
            <a:off x="1188656" y="2551906"/>
            <a:ext cx="2267712" cy="36576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n° 5</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pPr algn="ctr">
              <a:buNone/>
            </a:pPr>
            <a:r>
              <a:rPr lang="fr-FR" sz="4000" dirty="0" smtClean="0"/>
              <a:t>Voici les premières de couverture !</a:t>
            </a:r>
          </a:p>
          <a:p>
            <a:pPr algn="ctr">
              <a:buNone/>
            </a:pPr>
            <a:endParaRPr lang="fr-FR" sz="3200" dirty="0" smtClean="0"/>
          </a:p>
          <a:p>
            <a:pPr algn="ctr">
              <a:buNone/>
            </a:pPr>
            <a:r>
              <a:rPr lang="fr-FR" sz="3200" dirty="0" smtClean="0"/>
              <a:t>Pour chacune choisis à quel genre,</a:t>
            </a:r>
          </a:p>
          <a:p>
            <a:pPr algn="ctr">
              <a:buNone/>
            </a:pPr>
            <a:r>
              <a:rPr lang="fr-FR" sz="3200" dirty="0" smtClean="0"/>
              <a:t>ce roman appartient.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869149" cy="369332"/>
          </a:xfrm>
          <a:prstGeom prst="rect">
            <a:avLst/>
          </a:prstGeom>
          <a:noFill/>
        </p:spPr>
        <p:txBody>
          <a:bodyPr wrap="none" rtlCol="0">
            <a:spAutoFit/>
          </a:bodyPr>
          <a:lstStyle/>
          <a:p>
            <a:r>
              <a:rPr lang="fr-FR" dirty="0" smtClean="0"/>
              <a:t>Livre 1</a:t>
            </a:r>
            <a:endParaRPr lang="fr-FR" dirty="0"/>
          </a:p>
        </p:txBody>
      </p:sp>
      <p:pic>
        <p:nvPicPr>
          <p:cNvPr id="4" name="Image 3" descr="argentina.jpg"/>
          <p:cNvPicPr>
            <a:picLocks noChangeAspect="1"/>
          </p:cNvPicPr>
          <p:nvPr/>
        </p:nvPicPr>
        <p:blipFill>
          <a:blip r:embed="rId2" cstate="print"/>
          <a:stretch>
            <a:fillRect/>
          </a:stretch>
        </p:blipFill>
        <p:spPr>
          <a:xfrm>
            <a:off x="2898420" y="314325"/>
            <a:ext cx="3578580" cy="5850979"/>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898003" cy="369332"/>
          </a:xfrm>
          <a:prstGeom prst="rect">
            <a:avLst/>
          </a:prstGeom>
          <a:noFill/>
        </p:spPr>
        <p:txBody>
          <a:bodyPr wrap="none" rtlCol="0">
            <a:spAutoFit/>
          </a:bodyPr>
          <a:lstStyle/>
          <a:p>
            <a:r>
              <a:rPr lang="fr-FR" dirty="0" smtClean="0"/>
              <a:t>Livre 2</a:t>
            </a:r>
            <a:endParaRPr lang="fr-FR" dirty="0"/>
          </a:p>
        </p:txBody>
      </p:sp>
      <p:pic>
        <p:nvPicPr>
          <p:cNvPr id="4" name="Image 3" descr="carcerales.jpg"/>
          <p:cNvPicPr>
            <a:picLocks noChangeAspect="1"/>
          </p:cNvPicPr>
          <p:nvPr/>
        </p:nvPicPr>
        <p:blipFill>
          <a:blip r:embed="rId2" cstate="print"/>
          <a:stretch>
            <a:fillRect/>
          </a:stretch>
        </p:blipFill>
        <p:spPr>
          <a:xfrm>
            <a:off x="1907704" y="764704"/>
            <a:ext cx="5328591" cy="5328591"/>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896399" cy="369332"/>
          </a:xfrm>
          <a:prstGeom prst="rect">
            <a:avLst/>
          </a:prstGeom>
          <a:noFill/>
        </p:spPr>
        <p:txBody>
          <a:bodyPr wrap="none" rtlCol="0">
            <a:spAutoFit/>
          </a:bodyPr>
          <a:lstStyle/>
          <a:p>
            <a:r>
              <a:rPr lang="fr-FR" dirty="0" smtClean="0"/>
              <a:t>Livre 3</a:t>
            </a:r>
            <a:endParaRPr lang="fr-FR" dirty="0"/>
          </a:p>
        </p:txBody>
      </p:sp>
      <p:pic>
        <p:nvPicPr>
          <p:cNvPr id="4" name="Image 3" descr="dernier-hiver.jpg"/>
          <p:cNvPicPr>
            <a:picLocks noChangeAspect="1"/>
          </p:cNvPicPr>
          <p:nvPr/>
        </p:nvPicPr>
        <p:blipFill>
          <a:blip r:embed="rId2" cstate="print"/>
          <a:stretch>
            <a:fillRect/>
          </a:stretch>
        </p:blipFill>
        <p:spPr>
          <a:xfrm>
            <a:off x="3059832" y="764704"/>
            <a:ext cx="3146648" cy="500841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Titre n°1</a:t>
            </a:r>
            <a:endParaRPr lang="fr-FR" sz="3600" dirty="0"/>
          </a:p>
        </p:txBody>
      </p:sp>
      <p:sp>
        <p:nvSpPr>
          <p:cNvPr id="3" name="Espace réservé du texte 2"/>
          <p:cNvSpPr>
            <a:spLocks noGrp="1"/>
          </p:cNvSpPr>
          <p:nvPr>
            <p:ph type="body" idx="2"/>
          </p:nvPr>
        </p:nvSpPr>
        <p:spPr>
          <a:xfrm>
            <a:off x="611560" y="4437112"/>
            <a:ext cx="2131640" cy="1689051"/>
          </a:xfrm>
        </p:spPr>
        <p:txBody>
          <a:bodyPr/>
          <a:lstStyle/>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buNone/>
            </a:pPr>
            <a:endParaRPr lang="fr-FR" dirty="0" smtClean="0"/>
          </a:p>
          <a:p>
            <a:pPr algn="ctr">
              <a:buNone/>
            </a:pPr>
            <a:r>
              <a:rPr lang="fr-FR" dirty="0" smtClean="0"/>
              <a:t>Le dernier Hiver</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899605" cy="369332"/>
          </a:xfrm>
          <a:prstGeom prst="rect">
            <a:avLst/>
          </a:prstGeom>
          <a:noFill/>
        </p:spPr>
        <p:txBody>
          <a:bodyPr wrap="none" rtlCol="0">
            <a:spAutoFit/>
          </a:bodyPr>
          <a:lstStyle/>
          <a:p>
            <a:r>
              <a:rPr lang="fr-FR" dirty="0" smtClean="0"/>
              <a:t>Livre 4</a:t>
            </a:r>
            <a:endParaRPr lang="fr-FR" dirty="0"/>
          </a:p>
        </p:txBody>
      </p:sp>
      <p:pic>
        <p:nvPicPr>
          <p:cNvPr id="4" name="Image 3" descr="mondedanslamain.jpg"/>
          <p:cNvPicPr>
            <a:picLocks noChangeAspect="1"/>
          </p:cNvPicPr>
          <p:nvPr/>
        </p:nvPicPr>
        <p:blipFill>
          <a:blip r:embed="rId2" cstate="print"/>
          <a:stretch>
            <a:fillRect/>
          </a:stretch>
        </p:blipFill>
        <p:spPr>
          <a:xfrm>
            <a:off x="2699792" y="260648"/>
            <a:ext cx="3810000" cy="599122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891591" cy="369332"/>
          </a:xfrm>
          <a:prstGeom prst="rect">
            <a:avLst/>
          </a:prstGeom>
          <a:noFill/>
        </p:spPr>
        <p:txBody>
          <a:bodyPr wrap="none" rtlCol="0">
            <a:spAutoFit/>
          </a:bodyPr>
          <a:lstStyle/>
          <a:p>
            <a:r>
              <a:rPr lang="fr-FR" dirty="0" smtClean="0"/>
              <a:t>Livre 5</a:t>
            </a:r>
            <a:endParaRPr lang="fr-FR" dirty="0"/>
          </a:p>
        </p:txBody>
      </p:sp>
      <p:pic>
        <p:nvPicPr>
          <p:cNvPr id="5" name="Image 4" descr="tom.jpg"/>
          <p:cNvPicPr>
            <a:picLocks noChangeAspect="1"/>
          </p:cNvPicPr>
          <p:nvPr/>
        </p:nvPicPr>
        <p:blipFill>
          <a:blip r:embed="rId2" cstate="print"/>
          <a:stretch>
            <a:fillRect/>
          </a:stretch>
        </p:blipFill>
        <p:spPr>
          <a:xfrm>
            <a:off x="2875492" y="757735"/>
            <a:ext cx="3352692" cy="540756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Titre n°2</a:t>
            </a:r>
            <a:endParaRPr lang="fr-FR" sz="3600" dirty="0"/>
          </a:p>
        </p:txBody>
      </p:sp>
      <p:sp>
        <p:nvSpPr>
          <p:cNvPr id="3" name="Espace réservé du texte 2"/>
          <p:cNvSpPr>
            <a:spLocks noGrp="1"/>
          </p:cNvSpPr>
          <p:nvPr>
            <p:ph type="body" idx="2"/>
          </p:nvPr>
        </p:nvSpPr>
        <p:spPr>
          <a:xfrm>
            <a:off x="611560" y="4437112"/>
            <a:ext cx="2131640" cy="1689051"/>
          </a:xfrm>
        </p:spPr>
        <p:txBody>
          <a:bodyPr/>
          <a:lstStyle/>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a:p>
            <a:pPr algn="ctr">
              <a:buNone/>
            </a:pPr>
            <a:r>
              <a:rPr lang="fr-FR" dirty="0" smtClean="0"/>
              <a:t>Argentina, Argentina….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Titre n°3</a:t>
            </a:r>
            <a:endParaRPr lang="fr-FR" sz="3600" dirty="0"/>
          </a:p>
        </p:txBody>
      </p:sp>
      <p:sp>
        <p:nvSpPr>
          <p:cNvPr id="3" name="Espace réservé du texte 2"/>
          <p:cNvSpPr>
            <a:spLocks noGrp="1"/>
          </p:cNvSpPr>
          <p:nvPr>
            <p:ph type="body" idx="2"/>
          </p:nvPr>
        </p:nvSpPr>
        <p:spPr>
          <a:xfrm>
            <a:off x="611560" y="4437112"/>
            <a:ext cx="2131640" cy="1689051"/>
          </a:xfrm>
        </p:spPr>
        <p:txBody>
          <a:bodyPr/>
          <a:lstStyle/>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a:p>
            <a:pPr algn="ctr">
              <a:buNone/>
            </a:pPr>
            <a:r>
              <a:rPr lang="fr-FR" dirty="0" smtClean="0"/>
              <a:t>Le monde dans la main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Titre n°4</a:t>
            </a:r>
            <a:endParaRPr lang="fr-FR" sz="3600" dirty="0"/>
          </a:p>
        </p:txBody>
      </p:sp>
      <p:sp>
        <p:nvSpPr>
          <p:cNvPr id="3" name="Espace réservé du texte 2"/>
          <p:cNvSpPr>
            <a:spLocks noGrp="1"/>
          </p:cNvSpPr>
          <p:nvPr>
            <p:ph type="body" idx="2"/>
          </p:nvPr>
        </p:nvSpPr>
        <p:spPr>
          <a:xfrm>
            <a:off x="611560" y="4437112"/>
            <a:ext cx="2131640" cy="1689051"/>
          </a:xfrm>
        </p:spPr>
        <p:txBody>
          <a:bodyPr/>
          <a:lstStyle/>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a:p>
            <a:pPr algn="ctr">
              <a:buNone/>
            </a:pPr>
            <a:r>
              <a:rPr lang="fr-FR" dirty="0" smtClean="0"/>
              <a:t>Tom, petit Tom, </a:t>
            </a:r>
          </a:p>
          <a:p>
            <a:pPr algn="ctr">
              <a:buNone/>
            </a:pPr>
            <a:r>
              <a:rPr lang="fr-FR" dirty="0" smtClean="0"/>
              <a:t>tout petit homme, Tom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Titre n°5</a:t>
            </a:r>
            <a:endParaRPr lang="fr-FR" sz="3600" dirty="0"/>
          </a:p>
        </p:txBody>
      </p:sp>
      <p:sp>
        <p:nvSpPr>
          <p:cNvPr id="3" name="Espace réservé du texte 2"/>
          <p:cNvSpPr>
            <a:spLocks noGrp="1"/>
          </p:cNvSpPr>
          <p:nvPr>
            <p:ph type="body" idx="2"/>
          </p:nvPr>
        </p:nvSpPr>
        <p:spPr>
          <a:xfrm>
            <a:off x="611560" y="4437112"/>
            <a:ext cx="2131640" cy="1689051"/>
          </a:xfrm>
        </p:spPr>
        <p:txBody>
          <a:bodyPr/>
          <a:lstStyle/>
          <a:p>
            <a:endParaRPr lang="fr-FR"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a:p>
            <a:pPr algn="ctr">
              <a:buNone/>
            </a:pPr>
            <a:r>
              <a:rPr lang="fr-FR" dirty="0" smtClean="0"/>
              <a:t>Les carcérales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n°2</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Je pars d’une image et j’imagine l’histoire : </a:t>
            </a:r>
          </a:p>
          <a:p>
            <a:endParaRPr lang="fr-FR" dirty="0" smtClean="0"/>
          </a:p>
          <a:p>
            <a:pPr>
              <a:buNone/>
            </a:pPr>
            <a:r>
              <a:rPr lang="fr-FR" dirty="0" smtClean="0"/>
              <a:t>		- Qu’est-ce que cette image évoque pour moi ?</a:t>
            </a:r>
          </a:p>
          <a:p>
            <a:pPr>
              <a:buNone/>
            </a:pPr>
            <a:r>
              <a:rPr lang="fr-FR" dirty="0" smtClean="0"/>
              <a:t>		- Quels sentiments cela </a:t>
            </a:r>
            <a:r>
              <a:rPr lang="fr-FR" dirty="0" smtClean="0"/>
              <a:t>provoque </a:t>
            </a:r>
            <a:r>
              <a:rPr lang="fr-FR" dirty="0" smtClean="0"/>
              <a:t>?</a:t>
            </a:r>
          </a:p>
          <a:p>
            <a:pPr>
              <a:buNone/>
            </a:pPr>
            <a:r>
              <a:rPr lang="fr-FR" dirty="0" smtClean="0"/>
              <a:t>		</a:t>
            </a:r>
          </a:p>
          <a:p>
            <a:pPr>
              <a:buNone/>
            </a:pPr>
            <a:r>
              <a:rPr lang="fr-FR" dirty="0" smtClean="0"/>
              <a:t>	Bref, j’écris dix lignes par image.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14400"/>
            <a:ext cx="2664296" cy="990600"/>
          </a:xfrm>
        </p:spPr>
        <p:txBody>
          <a:bodyPr/>
          <a:lstStyle/>
          <a:p>
            <a:r>
              <a:rPr lang="fr-FR" sz="3600" dirty="0" smtClean="0"/>
              <a:t>Image n°1</a:t>
            </a:r>
            <a:endParaRPr lang="fr-FR" sz="3600" dirty="0"/>
          </a:p>
        </p:txBody>
      </p:sp>
      <p:sp>
        <p:nvSpPr>
          <p:cNvPr id="3" name="Espace réservé du texte 2"/>
          <p:cNvSpPr>
            <a:spLocks noGrp="1"/>
          </p:cNvSpPr>
          <p:nvPr>
            <p:ph type="body" idx="2"/>
          </p:nvPr>
        </p:nvSpPr>
        <p:spPr>
          <a:xfrm>
            <a:off x="179512" y="4437112"/>
            <a:ext cx="2736304" cy="1689051"/>
          </a:xfrm>
        </p:spPr>
        <p:txBody>
          <a:bodyPr>
            <a:normAutofit/>
          </a:bodyPr>
          <a:lstStyle/>
          <a:p>
            <a:pPr algn="ctr"/>
            <a:r>
              <a:rPr lang="fr-FR" sz="1800" b="1" dirty="0" smtClean="0"/>
              <a:t>Quelle </a:t>
            </a:r>
            <a:r>
              <a:rPr lang="fr-FR" sz="1800" b="1" dirty="0" smtClean="0"/>
              <a:t>histoire </a:t>
            </a:r>
            <a:r>
              <a:rPr lang="fr-FR" sz="1800" b="1" dirty="0" smtClean="0"/>
              <a:t>cette image m’inspire ?</a:t>
            </a:r>
            <a:endParaRPr lang="fr-FR" sz="1800" b="1" dirty="0"/>
          </a:p>
        </p:txBody>
      </p:sp>
      <p:sp>
        <p:nvSpPr>
          <p:cNvPr id="4" name="Espace réservé du contenu 3"/>
          <p:cNvSpPr>
            <a:spLocks noGrp="1"/>
          </p:cNvSpPr>
          <p:nvPr>
            <p:ph sz="quarter" idx="1"/>
          </p:nvPr>
        </p:nvSpPr>
        <p:spPr/>
        <p:txBody>
          <a:bodyPr/>
          <a:lstStyle/>
          <a:p>
            <a:endParaRPr lang="fr-FR" dirty="0" smtClean="0"/>
          </a:p>
          <a:p>
            <a:endParaRPr lang="fr-FR" dirty="0" smtClean="0"/>
          </a:p>
          <a:p>
            <a:pPr>
              <a:buNone/>
            </a:pPr>
            <a:endParaRPr lang="fr-FR" dirty="0" smtClean="0"/>
          </a:p>
          <a:p>
            <a:pPr>
              <a:buNone/>
            </a:pPr>
            <a:endParaRPr lang="fr-FR" dirty="0" smtClean="0"/>
          </a:p>
          <a:p>
            <a:pPr algn="ctr">
              <a:buNone/>
            </a:pPr>
            <a:endParaRPr lang="fr-FR" dirty="0" smtClean="0"/>
          </a:p>
        </p:txBody>
      </p:sp>
      <p:pic>
        <p:nvPicPr>
          <p:cNvPr id="6" name="Image 5" descr="argentina1.jpg"/>
          <p:cNvPicPr>
            <a:picLocks noChangeAspect="1"/>
          </p:cNvPicPr>
          <p:nvPr/>
        </p:nvPicPr>
        <p:blipFill>
          <a:blip r:embed="rId2" cstate="print"/>
          <a:stretch>
            <a:fillRect/>
          </a:stretch>
        </p:blipFill>
        <p:spPr>
          <a:xfrm>
            <a:off x="4274927" y="636509"/>
            <a:ext cx="3249401" cy="531277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387</TotalTime>
  <Words>625</Words>
  <Application>Microsoft Office PowerPoint</Application>
  <PresentationFormat>Affichage à l'écran (4:3)</PresentationFormat>
  <Paragraphs>180</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Civil</vt:lpstr>
      <vt:lpstr> Prix Passerelle(s)</vt:lpstr>
      <vt:lpstr>Exercice n°1</vt:lpstr>
      <vt:lpstr>Titre n°1</vt:lpstr>
      <vt:lpstr>Titre n°2</vt:lpstr>
      <vt:lpstr>Titre n°3</vt:lpstr>
      <vt:lpstr>Titre n°4</vt:lpstr>
      <vt:lpstr>Titre n°5</vt:lpstr>
      <vt:lpstr>Exercice n°2</vt:lpstr>
      <vt:lpstr>Image n°1</vt:lpstr>
      <vt:lpstr>Image n°2</vt:lpstr>
      <vt:lpstr>Image n°3</vt:lpstr>
      <vt:lpstr>Image n°4</vt:lpstr>
      <vt:lpstr>Image n°5</vt:lpstr>
      <vt:lpstr>Exercice n°3</vt:lpstr>
      <vt:lpstr>Présentation PowerPoint</vt:lpstr>
      <vt:lpstr>Présentation PowerPoint</vt:lpstr>
      <vt:lpstr>Présentation PowerPoint</vt:lpstr>
      <vt:lpstr>A  B  C  D      E</vt:lpstr>
      <vt:lpstr>Présentation PowerPoint</vt:lpstr>
      <vt:lpstr>Exercice n°4</vt:lpstr>
      <vt:lpstr>Livre n°1</vt:lpstr>
      <vt:lpstr>Livre n°2</vt:lpstr>
      <vt:lpstr>Livre n°3</vt:lpstr>
      <vt:lpstr>Livre n°4</vt:lpstr>
      <vt:lpstr>Livre n°5</vt:lpstr>
      <vt:lpstr>Exercice n° 5</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Prix Passerelle(s)</dc:title>
  <dc:creator>Valérie</dc:creator>
  <cp:lastModifiedBy>Anne</cp:lastModifiedBy>
  <cp:revision>64</cp:revision>
  <dcterms:created xsi:type="dcterms:W3CDTF">2011-12-04T18:07:19Z</dcterms:created>
  <dcterms:modified xsi:type="dcterms:W3CDTF">2012-09-28T11:00:45Z</dcterms:modified>
</cp:coreProperties>
</file>