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73" r:id="rId12"/>
    <p:sldId id="274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6835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017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019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4330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580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452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0469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962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545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14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469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EDD9-5696-4E08-BD53-8DC658F9A9F7}" type="datetimeFigureOut">
              <a:rPr lang="fr-FR" smtClean="0"/>
              <a:pPr/>
              <a:t>17/10/2014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8309-C4E8-4973-8DE3-457571598D4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6825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3507" y="467958"/>
            <a:ext cx="5389581" cy="6390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000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fr-FR" sz="5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  <a:t>Avez-vous des questions?</a:t>
            </a:r>
            <a:br>
              <a:rPr lang="fr-FR" sz="5400" dirty="0">
                <a:solidFill>
                  <a:srgbClr val="4472C4">
                    <a:lumMod val="75000"/>
                  </a:srgbClr>
                </a:solidFill>
                <a:latin typeface="Calibri" panose="020F0502020204030204"/>
                <a:ea typeface="+mn-ea"/>
                <a:cs typeface="+mn-cs"/>
              </a:rPr>
            </a:b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3686" y="1120477"/>
            <a:ext cx="3817274" cy="537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53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7793"/>
          </a:xfrm>
        </p:spPr>
        <p:txBody>
          <a:bodyPr>
            <a:normAutofit fontScale="90000"/>
          </a:bodyPr>
          <a:lstStyle/>
          <a:p>
            <a:r>
              <a:rPr lang="fr-FR" sz="4800" b="1" dirty="0" smtClean="0">
                <a:solidFill>
                  <a:schemeClr val="accent5">
                    <a:lumMod val="75000"/>
                  </a:schemeClr>
                </a:solidFill>
              </a:rPr>
              <a:t>Et maintenant……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5300" b="1" dirty="0" smtClean="0"/>
              <a:t>Commençons par découvrir les titres des romans…..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Consigne: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Avec les mots que l’on vous a distribués, essayez de deviner les 5 titres.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0445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779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5300" b="1" dirty="0" smtClean="0"/>
              <a:t>Puis</a:t>
            </a:r>
            <a:r>
              <a:rPr lang="fr-FR" dirty="0" smtClean="0"/>
              <a:t> </a:t>
            </a:r>
            <a:r>
              <a:rPr lang="fr-FR" sz="5300" b="1" dirty="0" smtClean="0"/>
              <a:t>découvrons </a:t>
            </a:r>
            <a:r>
              <a:rPr lang="fr-FR" sz="5300" b="1" dirty="0" smtClean="0"/>
              <a:t>ensemble la première de couverture des romans…..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u="sng" dirty="0" smtClean="0"/>
              <a:t>Consigne: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Essayez de relier les titres aux premières de couverture….puis tentez de deviner de quoi parle le roman.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314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3246" y="0"/>
            <a:ext cx="8628448" cy="12470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590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9722" y="361950"/>
            <a:ext cx="10393680" cy="649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24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3862" y="571500"/>
            <a:ext cx="3724275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569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0782" y="206500"/>
            <a:ext cx="9499002" cy="6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767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9854" y="236668"/>
            <a:ext cx="7677642" cy="982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754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7912" y="376519"/>
            <a:ext cx="5389581" cy="6390042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21211662">
            <a:off x="162565" y="601222"/>
            <a:ext cx="4163210" cy="3119718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Observez l’affiche.</a:t>
            </a: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Que remarquez-vous ?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35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091" y="457200"/>
            <a:ext cx="6045797" cy="1600200"/>
          </a:xfrm>
        </p:spPr>
        <p:txBody>
          <a:bodyPr>
            <a:normAutofit/>
          </a:bodyPr>
          <a:lstStyle/>
          <a:p>
            <a:r>
              <a:rPr lang="fr-FR" sz="5400" b="1" dirty="0" smtClean="0"/>
              <a:t>Qu’est ce que c’est le prix passerelle(s)?</a:t>
            </a:r>
            <a:endParaRPr lang="fr-FR" sz="54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7644" y="987425"/>
            <a:ext cx="3463287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44184" y="2049462"/>
            <a:ext cx="5130704" cy="3811588"/>
          </a:xfrm>
        </p:spPr>
        <p:txBody>
          <a:bodyPr>
            <a:normAutofit lnSpcReduction="10000"/>
          </a:bodyPr>
          <a:lstStyle/>
          <a:p>
            <a:endParaRPr lang="fr-FR" sz="4000" dirty="0" smtClean="0"/>
          </a:p>
          <a:p>
            <a:endParaRPr lang="fr-FR" sz="4000" dirty="0"/>
          </a:p>
          <a:p>
            <a:r>
              <a:rPr lang="fr-FR" sz="4000" dirty="0" smtClean="0"/>
              <a:t>C’est un prix littéraire.</a:t>
            </a:r>
          </a:p>
          <a:p>
            <a:endParaRPr lang="fr-FR" sz="4000" dirty="0"/>
          </a:p>
          <a:p>
            <a:r>
              <a:rPr lang="fr-FR" sz="4000" dirty="0" smtClean="0"/>
              <a:t>Et </a:t>
            </a:r>
            <a:r>
              <a:rPr lang="fr-FR" sz="4000" dirty="0" smtClean="0"/>
              <a:t>qu’est-ce qu’un </a:t>
            </a:r>
            <a:r>
              <a:rPr lang="fr-FR" sz="4000" dirty="0" smtClean="0"/>
              <a:t>prix littéraire?</a:t>
            </a:r>
          </a:p>
          <a:p>
            <a:pPr marL="285750" indent="-285750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485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443" y="246791"/>
            <a:ext cx="10515600" cy="3679750"/>
          </a:xfrm>
        </p:spPr>
        <p:txBody>
          <a:bodyPr>
            <a:normAutofit/>
          </a:bodyPr>
          <a:lstStyle/>
          <a:p>
            <a:r>
              <a:rPr lang="fr-FR" b="1" dirty="0" smtClean="0"/>
              <a:t>Un prix littéraire </a:t>
            </a:r>
            <a:r>
              <a:rPr lang="fr-FR" dirty="0" smtClean="0"/>
              <a:t>c’est une récompense que l’on donne à un écrivain pour lui dire que son livre a des qualités.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9571" y="4009072"/>
            <a:ext cx="3818965" cy="251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84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683" y="375882"/>
            <a:ext cx="10515600" cy="5745219"/>
          </a:xfrm>
        </p:spPr>
        <p:txBody>
          <a:bodyPr>
            <a:normAutofit/>
          </a:bodyPr>
          <a:lstStyle/>
          <a:p>
            <a:pPr marL="571500" indent="-571500" algn="ctr">
              <a:buFont typeface="Symbol" panose="05050102010706020507" pitchFamily="18" charset="2"/>
              <a:buChar char=""/>
            </a:pPr>
            <a:r>
              <a:rPr lang="fr-FR" b="1" u="sng" dirty="0" smtClean="0">
                <a:solidFill>
                  <a:schemeClr val="accent5">
                    <a:lumMod val="75000"/>
                  </a:schemeClr>
                </a:solidFill>
              </a:rPr>
              <a:t>Vous êtes les élèves inscrits à ce prix donc :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vous allez devoir voter pour votre roman préféré.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L’écrivain qui aura le plus de voix sera le(la) lauréat(e) et recevra le prix passerelle(s).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5928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21859"/>
          </a:xfrm>
        </p:spPr>
        <p:txBody>
          <a:bodyPr>
            <a:normAutofit/>
          </a:bodyPr>
          <a:lstStyle/>
          <a:p>
            <a:r>
              <a:rPr lang="fr-FR" sz="6600" b="1" dirty="0" smtClean="0">
                <a:solidFill>
                  <a:schemeClr val="accent1">
                    <a:lumMod val="75000"/>
                  </a:schemeClr>
                </a:solidFill>
              </a:rPr>
              <a:t>Votre mission:</a:t>
            </a:r>
            <a:endParaRPr lang="fr-FR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32734" y="1861072"/>
            <a:ext cx="95034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sz="4800" dirty="0" smtClean="0"/>
              <a:t>Lire 5 romans de littérature jeunesse qui ont été sélectionnés pour vous.</a:t>
            </a:r>
          </a:p>
          <a:p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5499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b="1" dirty="0" smtClean="0">
                <a:solidFill>
                  <a:schemeClr val="accent1">
                    <a:lumMod val="75000"/>
                  </a:schemeClr>
                </a:solidFill>
              </a:rPr>
              <a:t>Grâce au prix passerelle(s) :</a:t>
            </a:r>
            <a:endParaRPr lang="fr-FR" sz="7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1972" y="1825625"/>
            <a:ext cx="11585986" cy="4351338"/>
          </a:xfrm>
        </p:spPr>
        <p:txBody>
          <a:bodyPr>
            <a:normAutofit lnSpcReduction="10000"/>
          </a:bodyPr>
          <a:lstStyle/>
          <a:p>
            <a:r>
              <a:rPr lang="fr-FR" sz="3600" dirty="0" smtClean="0"/>
              <a:t>Vous allez pouvoir découvrir 5 romans qui racontent des histoires très différentes.</a:t>
            </a:r>
          </a:p>
          <a:p>
            <a:endParaRPr lang="fr-FR" dirty="0" smtClean="0"/>
          </a:p>
          <a:p>
            <a:r>
              <a:rPr lang="fr-FR" sz="3600" dirty="0" smtClean="0"/>
              <a:t>Vous allez apprendre à exprimer vos émotions de lecteur</a:t>
            </a:r>
            <a:r>
              <a:rPr lang="fr-FR" sz="3600" dirty="0"/>
              <a:t> </a:t>
            </a:r>
            <a:r>
              <a:rPr lang="fr-FR" sz="3600" dirty="0" smtClean="0"/>
              <a:t>en expliquant pourquoi vous aimez un livre ou pourquoi vous ne l’aimez pas.</a:t>
            </a:r>
          </a:p>
          <a:p>
            <a:endParaRPr lang="fr-FR" sz="3600" dirty="0" smtClean="0"/>
          </a:p>
          <a:p>
            <a:r>
              <a:rPr lang="fr-FR" sz="3600" dirty="0" smtClean="0"/>
              <a:t>Vous allez peut-être rencontrer un auteur d’un des romans.</a:t>
            </a:r>
          </a:p>
          <a:p>
            <a:pPr marL="0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33046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solidFill>
                  <a:schemeClr val="accent1">
                    <a:lumMod val="75000"/>
                  </a:schemeClr>
                </a:solidFill>
              </a:rPr>
              <a:t>Le prix passerelle(s)</a:t>
            </a:r>
            <a:endParaRPr lang="fr-FR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Selon vous : pourquoi lui a-t-on donné ce nom «prix passerelle(s)»</a:t>
            </a:r>
          </a:p>
          <a:p>
            <a:pPr marL="0" indent="0">
              <a:buNone/>
            </a:pPr>
            <a:endParaRPr lang="fr-FR" sz="4800" dirty="0"/>
          </a:p>
          <a:p>
            <a:r>
              <a:rPr lang="fr-FR" sz="4800" dirty="0" smtClean="0"/>
              <a:t>Pourquoi un « s » entre parenthèse ?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xmlns="" val="104993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chemeClr val="accent1">
                    <a:lumMod val="75000"/>
                  </a:schemeClr>
                </a:solidFill>
              </a:rPr>
              <a:t>C’est un projet CM2/6e</a:t>
            </a:r>
            <a:endParaRPr lang="fr-FR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3200" dirty="0" smtClean="0"/>
              <a:t>Cela veut dire que des élèves de CM2 des écoles </a:t>
            </a:r>
            <a:r>
              <a:rPr lang="fr-FR" sz="3200" dirty="0" smtClean="0"/>
              <a:t>aux alentours </a:t>
            </a:r>
            <a:r>
              <a:rPr lang="fr-FR" sz="3200" dirty="0" smtClean="0"/>
              <a:t>vont lire aussi les romans cette année avec leurs institutrices.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 la fin de l’année, nous accueillerons les CM2 au CDI pour :</a:t>
            </a:r>
          </a:p>
          <a:p>
            <a:pPr lvl="4"/>
            <a:r>
              <a:rPr lang="fr-FR" sz="2800" dirty="0" smtClean="0"/>
              <a:t>Un jeu ?</a:t>
            </a:r>
          </a:p>
          <a:p>
            <a:pPr lvl="4"/>
            <a:r>
              <a:rPr lang="fr-FR" sz="2800" dirty="0" smtClean="0"/>
              <a:t>Un défi –lecture ?</a:t>
            </a:r>
          </a:p>
          <a:p>
            <a:pPr lvl="4"/>
            <a:r>
              <a:rPr lang="fr-FR" sz="2800" dirty="0" smtClean="0"/>
              <a:t>Un spectacle ?</a:t>
            </a:r>
          </a:p>
          <a:p>
            <a:pPr lvl="4"/>
            <a:r>
              <a:rPr lang="fr-FR" sz="2800" dirty="0" smtClean="0"/>
              <a:t>Un petit goûter  (ah le goûter c’est </a:t>
            </a:r>
            <a:r>
              <a:rPr lang="fr-FR" sz="2800" dirty="0" smtClean="0"/>
              <a:t>sûr </a:t>
            </a:r>
            <a:r>
              <a:rPr lang="fr-FR" sz="2800" dirty="0" smtClean="0"/>
              <a:t>: il y aura des gâteaux et des boissons)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8008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223</Words>
  <Application>Microsoft Office PowerPoint</Application>
  <PresentationFormat>Personnalisé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Diapositive 2</vt:lpstr>
      <vt:lpstr>Qu’est ce que c’est le prix passerelle(s)?</vt:lpstr>
      <vt:lpstr>Un prix littéraire c’est une récompense que l’on donne à un écrivain pour lui dire que son livre a des qualités.</vt:lpstr>
      <vt:lpstr>Vous êtes les élèves inscrits à ce prix donc :  vous allez devoir voter pour votre roman préféré.  L’écrivain qui aura le plus de voix sera le(la) lauréat(e) et recevra le prix passerelle(s).</vt:lpstr>
      <vt:lpstr>Votre mission:</vt:lpstr>
      <vt:lpstr>Grâce au prix passerelle(s) :</vt:lpstr>
      <vt:lpstr>Le prix passerelle(s)</vt:lpstr>
      <vt:lpstr>C’est un projet CM2/6e</vt:lpstr>
      <vt:lpstr>Avez-vous des questions? </vt:lpstr>
      <vt:lpstr>Et maintenant……  Commençons par découvrir les titres des romans…..   Consigne: Avec les mots que l’on vous a distribués, essayez de deviner les 5 titres. </vt:lpstr>
      <vt:lpstr>  Puis découvrons ensemble la première de couverture des romans…..   Consigne: Essayez de relier les titres aux premières de couverture….puis tentez de deviner de quoi parle le roman.   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ferard</dc:creator>
  <cp:lastModifiedBy>Utilisateur</cp:lastModifiedBy>
  <cp:revision>14</cp:revision>
  <dcterms:created xsi:type="dcterms:W3CDTF">2014-10-13T13:12:31Z</dcterms:created>
  <dcterms:modified xsi:type="dcterms:W3CDTF">2014-10-17T10:02:05Z</dcterms:modified>
</cp:coreProperties>
</file>